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showAnimation="1" encoding="windows-1251" clr="browser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BA545DE-3D47-4CB5-A988-0C40264C2446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8D50C6B-49A4-4D79-BBC3-C320D2CD7A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ЗАДАНИЯ ДЛЯ РАЗВИТИЯ РЕЧИ, ВНИМАНИЯ И ПАМЯТИ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.mycdn.me/image?id=856998062310&amp;t=3&amp;plc=WEB&amp;tkn=*-inMfCx9cniRKeC63jJ4Lds69W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5162550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.mycdn.me/image?id=856998062566&amp;t=3&amp;plc=WEB&amp;tkn=*dnOlVXF6YGy_JV5IUixlPh1y8d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0"/>
            <a:ext cx="5229225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6233956276&amp;t=3&amp;plc=WEB&amp;tkn=*liPxiCnzw26nICr44ethn8XG59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0500"/>
            <a:ext cx="5162550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56998061798&amp;t=3&amp;plc=WEB&amp;tkn=*LGkiY23ww0ac8fVaGGOC_Ec00g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4924425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6233956788&amp;t=3&amp;plc=WEB&amp;tkn=*PkNi_F2png1NsFlPeYqZ9a9d7x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5162550" cy="6657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6233957044&amp;t=3&amp;plc=WEB&amp;tkn=*n7QhYppoYZmpboI25Wp6JaxhyM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0"/>
            <a:ext cx="5181600" cy="6657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.mycdn.me/image?id=866233957300&amp;t=3&amp;plc=WEB&amp;tkn=*LrbWDw54SGOThuDdyU2NcV2jVL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0500"/>
            <a:ext cx="5153025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.mycdn.me/image?id=866233957556&amp;t=3&amp;plc=WEB&amp;tkn=*Dkl6tAJbPW0S3Dh4wApi8t8R8G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4981575" cy="6657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.mycdn.me/image?id=866233957812&amp;t=3&amp;plc=WEB&amp;tkn=*HuAxsSa1cKfsuofY5faKu01PC_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5219700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.mycdn.me/image?id=856998062054&amp;t=3&amp;plc=WEB&amp;tkn=*_KHiHx6mi5OZm_0rB6_mJu3ulA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90500"/>
            <a:ext cx="5286375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</TotalTime>
  <Words>8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ЗАДАНИЯ ДЛЯ РАЗВИТИЯ РЕЧИ, ВНИМАНИЯ И ПАМЯТИ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ДЛЯ РАЗВИТИЯ РЕЧИ, ВНИМАНИЯ И ПАМЯТИ</dc:title>
  <dc:creator>ПК</dc:creator>
  <cp:lastModifiedBy>ПК</cp:lastModifiedBy>
  <cp:revision>2</cp:revision>
  <dcterms:created xsi:type="dcterms:W3CDTF">2018-02-25T08:30:38Z</dcterms:created>
  <dcterms:modified xsi:type="dcterms:W3CDTF">2018-08-18T07:40:37Z</dcterms:modified>
</cp:coreProperties>
</file>