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262" r:id="rId3"/>
    <p:sldId id="267" r:id="rId4"/>
    <p:sldId id="257" r:id="rId5"/>
    <p:sldId id="258" r:id="rId6"/>
    <p:sldId id="259" r:id="rId7"/>
    <p:sldId id="263" r:id="rId8"/>
    <p:sldId id="264" r:id="rId9"/>
    <p:sldId id="265" r:id="rId10"/>
    <p:sldId id="266" r:id="rId11"/>
    <p:sldId id="260" r:id="rId12"/>
    <p:sldId id="261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64" d="100"/>
          <a:sy n="64" d="100"/>
        </p:scale>
        <p:origin x="-900" y="-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FE31D40-2100-4A39-9D98-E28994A16D31}" type="datetimeFigureOut">
              <a:rPr lang="ru-RU" smtClean="0"/>
              <a:pPr/>
              <a:t>19.08.2018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247FCB2-4F20-40F5-8080-B3506DADAC2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369373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C9A6CF49-8974-4854-98B6-DF96AA7CEBE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B22B6006-1198-47C7-B67D-242D12B069D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7506E24F-BA64-4BD8-AD95-5D151109E2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57B96C-8ACD-4F93-8202-DFB012E20E65}" type="datetimeFigureOut">
              <a:rPr lang="ru-RU" smtClean="0"/>
              <a:pPr/>
              <a:t>19.08.2018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17060806-74B5-4C03-9FD6-671CD13BF5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9037DC09-A6B0-4ADC-BB2C-88D23D0BAB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E67259-3A41-4AD3-978B-3D9CA69DBD2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509742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900">
        <p14:glitter pattern="hexagon"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9306C305-0CB2-4353-AF4F-7602DA320A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xmlns="" id="{E7608D85-D5BF-46B2-976B-58B3CF0DD2C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9A6A9096-402B-41DB-AB04-585AAF2BA9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57B96C-8ACD-4F93-8202-DFB012E20E65}" type="datetimeFigureOut">
              <a:rPr lang="ru-RU" smtClean="0"/>
              <a:pPr/>
              <a:t>19.08.2018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6AA9039C-5B3C-4CF3-9202-A20DB2BF72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FC03B0E1-19FB-4274-8ED6-366956FEFA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E67259-3A41-4AD3-978B-3D9CA69DBD2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922613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900">
        <p14:glitter pattern="hexagon"/>
      </p:transition>
    </mc:Choice>
    <mc:Fallback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xmlns="" id="{22D9C3F8-3F94-4A61-8AA7-8F3F9BD8A05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xmlns="" id="{986A9FEE-63F7-4F53-8B8C-451917BB57E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67C0D6D7-739E-4F2F-A636-5B4CFB51E6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57B96C-8ACD-4F93-8202-DFB012E20E65}" type="datetimeFigureOut">
              <a:rPr lang="ru-RU" smtClean="0"/>
              <a:pPr/>
              <a:t>19.08.2018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82646B06-71E2-496F-B140-0936191B6B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1AFEFBCC-53F2-4DE5-AE58-0379423759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E67259-3A41-4AD3-978B-3D9CA69DBD2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4681557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900">
        <p14:glitter pattern="hexagon"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17E73FB5-2CB8-43B0-BB53-5AF517630A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5C11CF51-38AA-4D01-871E-71FC2748585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C3297BBE-28CE-4E2A-8F45-5FD88B89B9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57B96C-8ACD-4F93-8202-DFB012E20E65}" type="datetimeFigureOut">
              <a:rPr lang="ru-RU" smtClean="0"/>
              <a:pPr/>
              <a:t>19.08.2018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D4AC98B7-6E07-498F-86CA-76C38CE32A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2C8A4FBB-41E1-4DE7-A390-46205B0B7E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E67259-3A41-4AD3-978B-3D9CA69DBD2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9691865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900">
        <p14:glitter pattern="hexagon"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C7AF5449-76CE-4D12-872C-12C7C36EDA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9F7A350F-93D4-4BEB-93C1-603EA9A8ACF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B9E740BC-3DBC-4BCC-B0E7-FBDA62EE8A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57B96C-8ACD-4F93-8202-DFB012E20E65}" type="datetimeFigureOut">
              <a:rPr lang="ru-RU" smtClean="0"/>
              <a:pPr/>
              <a:t>19.08.2018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CAE9147D-51C2-45ED-9586-8A5C081206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603CDCCB-8A53-466A-B736-485A666435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E67259-3A41-4AD3-978B-3D9CA69DBD2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054281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900">
        <p14:glitter pattern="hexagon"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FD36C2C3-35F4-463E-80A9-38884CA81A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168EEA8C-1949-4375-83D8-D9F1B99F882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CCE0E836-91EC-40B5-A825-0BD0B2FCB05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71381DBB-71C5-414C-BCDA-B5009BB413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57B96C-8ACD-4F93-8202-DFB012E20E65}" type="datetimeFigureOut">
              <a:rPr lang="ru-RU" smtClean="0"/>
              <a:pPr/>
              <a:t>19.08.2018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2FD5AED3-6B3C-4148-ABAE-FE97F959DA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840D3606-ABC5-406C-94E7-4078D78D34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E67259-3A41-4AD3-978B-3D9CA69DBD2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600049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900">
        <p14:glitter pattern="hexagon"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1BBED484-40D6-4FC2-8EC4-5178A59035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9E5CE801-C60C-472E-9BFC-6D31C734E3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9C275CD8-8F76-4FAB-A32C-56BF26E5946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xmlns="" id="{F754B9B1-16D1-406F-845D-B7DC5C6B7D2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xmlns="" id="{5E42D847-0665-4EA3-B6DC-490AF5538A0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xmlns="" id="{E0A81DD1-071C-4C5B-A0FF-FE6EEDA9D4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57B96C-8ACD-4F93-8202-DFB012E20E65}" type="datetimeFigureOut">
              <a:rPr lang="ru-RU" smtClean="0"/>
              <a:pPr/>
              <a:t>19.08.2018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xmlns="" id="{6C9371B5-CE61-4922-A4FB-65CBABC3C3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xmlns="" id="{2016693E-E774-4235-A131-567156DCC6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E67259-3A41-4AD3-978B-3D9CA69DBD2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17113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900">
        <p14:glitter pattern="hexagon"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56463934-2657-4A25-81AE-9F51F9C734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xmlns="" id="{84D2C43F-A5E3-4C4D-A9A5-A2006EF230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57B96C-8ACD-4F93-8202-DFB012E20E65}" type="datetimeFigureOut">
              <a:rPr lang="ru-RU" smtClean="0"/>
              <a:pPr/>
              <a:t>19.08.2018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xmlns="" id="{43A53417-497C-4109-9BBC-5730A2C289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xmlns="" id="{1605CBBA-4F1D-4092-9C8A-6C7710083E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E67259-3A41-4AD3-978B-3D9CA69DBD2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357759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900">
        <p14:glitter pattern="hexagon"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xmlns="" id="{B688AE11-3937-42F7-9D62-2EDDA3662E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57B96C-8ACD-4F93-8202-DFB012E20E65}" type="datetimeFigureOut">
              <a:rPr lang="ru-RU" smtClean="0"/>
              <a:pPr/>
              <a:t>19.08.2018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xmlns="" id="{1A4E5C20-D8A9-4E9E-BB28-E4C0F9038A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xmlns="" id="{CA2CB898-2FD3-488D-BA81-52D35795B3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E67259-3A41-4AD3-978B-3D9CA69DBD2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2068160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900">
        <p14:glitter pattern="hexagon"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C10A15F6-7669-4F25-9F82-6CD227C362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43AB019A-DE64-4BC6-A2A1-1D92CC9FE5A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8F6512E8-69E9-41B3-8214-DD7B0AC5A98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3A0A8CBE-5DF5-4D48-8751-D79CEF22A1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57B96C-8ACD-4F93-8202-DFB012E20E65}" type="datetimeFigureOut">
              <a:rPr lang="ru-RU" smtClean="0"/>
              <a:pPr/>
              <a:t>19.08.2018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46C4626D-B28F-400E-BF7C-3FEBD4A857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4B5A7D02-81F9-4860-B6B7-E196164F12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E67259-3A41-4AD3-978B-3D9CA69DBD2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494258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900">
        <p14:glitter pattern="hexagon"/>
      </p:transition>
    </mc:Choice>
    <mc:Fallback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AF11C919-B6EE-4EE5-94E3-6FC32F8DFA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xmlns="" id="{884A1421-1DA5-48F5-A02A-35BCD7E64F9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9D863912-0AC0-4E63-9279-1B3F740ADD6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790D8C3E-DED2-4464-AEFB-F7329AF33A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57B96C-8ACD-4F93-8202-DFB012E20E65}" type="datetimeFigureOut">
              <a:rPr lang="ru-RU" smtClean="0"/>
              <a:pPr/>
              <a:t>19.08.2018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C4EB3D49-2EDE-498F-B04B-967862FB3A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622DBF71-AA0E-4BBF-ADB9-D7AD42F378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E67259-3A41-4AD3-978B-3D9CA69DBD2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1809628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900">
        <p14:glitter pattern="hexagon"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E43986BB-55ED-414B-8C6B-67B1E115AB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32492F72-D1A3-437B-9DC1-13A325FABCE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4F561766-24C7-490C-8304-D5C121B2957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57B96C-8ACD-4F93-8202-DFB012E20E65}" type="datetimeFigureOut">
              <a:rPr lang="ru-RU" smtClean="0"/>
              <a:pPr/>
              <a:t>19.08.2018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064D90C5-5AB2-4601-8EC5-B1E6E4D2829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BFC89D3C-697E-4911-AF08-A1EA0CAED88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E67259-3A41-4AD3-978B-3D9CA69DBD2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836304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4="http://schemas.microsoft.com/office/powerpoint/2010/main" xmlns="" Requires="p14">
      <p:transition spd="slow" p14:dur="3900">
        <p14:glitter pattern="hexagon"/>
      </p:transition>
    </mc:Choice>
    <mc:Fallback>
      <p:transition spd="slow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s://ru.wikipedia.org/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gi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gif"/><Relationship Id="rId4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6A31AE5E-CE90-4929-ADFC-7BC65E63D61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-55562"/>
            <a:ext cx="9019309" cy="1655762"/>
          </a:xfrm>
        </p:spPr>
        <p:txBody>
          <a:bodyPr>
            <a:normAutofit/>
          </a:bodyPr>
          <a:lstStyle/>
          <a:p>
            <a:r>
              <a:rPr lang="ru-RU" sz="2800" b="1" i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Муниципальное казенное общеобразовательное учреждение </a:t>
            </a:r>
            <a:br>
              <a:rPr lang="ru-RU" sz="2800" b="1" i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800" b="1" i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средняя общеобразовательная школа№2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E2CC596F-3FCF-41E0-B03C-0BDD74418A0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0" y="1768839"/>
            <a:ext cx="12192000" cy="5089161"/>
          </a:xfrm>
        </p:spPr>
        <p:txBody>
          <a:bodyPr>
            <a:normAutofit/>
          </a:bodyPr>
          <a:lstStyle/>
          <a:p>
            <a:r>
              <a:rPr lang="ru-RU" sz="2000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Проект</a:t>
            </a:r>
          </a:p>
          <a:p>
            <a:r>
              <a:rPr lang="ru-RU" sz="2000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000" i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«Биография Ф. Д. </a:t>
            </a:r>
            <a:r>
              <a:rPr lang="ru-RU" sz="2000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Кривина»</a:t>
            </a:r>
          </a:p>
          <a:p>
            <a:r>
              <a:rPr lang="ru-RU" sz="2000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000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                                                                                                                          </a:t>
            </a:r>
            <a:r>
              <a:rPr lang="ru-RU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Выполнила:</a:t>
            </a:r>
          </a:p>
          <a:p>
            <a:r>
              <a:rPr lang="ru-RU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                                                                                                             </a:t>
            </a:r>
            <a:r>
              <a:rPr lang="ru-RU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ученица </a:t>
            </a:r>
            <a:r>
              <a:rPr lang="ru-RU" i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 класса</a:t>
            </a:r>
          </a:p>
          <a:p>
            <a:pPr algn="r"/>
            <a:r>
              <a:rPr lang="ru-RU" i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Звягина </a:t>
            </a:r>
            <a:r>
              <a:rPr lang="ru-RU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Александра</a:t>
            </a:r>
          </a:p>
          <a:p>
            <a:r>
              <a:rPr lang="ru-RU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                                                                                                             </a:t>
            </a:r>
            <a:r>
              <a:rPr lang="ru-RU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Проверила:</a:t>
            </a:r>
            <a:endParaRPr lang="ru-RU" i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r"/>
            <a:r>
              <a:rPr lang="ru-RU" i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учитель </a:t>
            </a:r>
            <a:r>
              <a:rPr lang="ru-RU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русского  языка </a:t>
            </a:r>
          </a:p>
          <a:p>
            <a:pPr algn="r"/>
            <a:r>
              <a:rPr lang="ru-RU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 литературы</a:t>
            </a:r>
            <a:endParaRPr lang="ru-RU" i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r"/>
            <a:r>
              <a:rPr lang="ru-RU" i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Кравченко Л. </a:t>
            </a:r>
            <a:r>
              <a:rPr lang="ru-RU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М.</a:t>
            </a:r>
          </a:p>
          <a:p>
            <a:r>
              <a:rPr lang="ru-RU" sz="2800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</a:t>
            </a:r>
            <a:r>
              <a:rPr lang="ru-RU" sz="2800" i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Узловая, </a:t>
            </a:r>
            <a:endParaRPr lang="ru-RU" sz="2800" i="1" dirty="0" smtClean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2800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2018г</a:t>
            </a:r>
            <a:r>
              <a:rPr lang="ru-RU" sz="2800" i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 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A0C621FA-3249-4A74-8F36-C64982EAAEAA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9279"/>
          <a:stretch/>
        </p:blipFill>
        <p:spPr>
          <a:xfrm>
            <a:off x="684551" y="2904344"/>
            <a:ext cx="2653145" cy="29380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22694181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900">
        <p14:glitter pattern="hexago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0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647E49FD-71F2-4903-8747-DC64FD6209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             </a:t>
            </a:r>
            <a:r>
              <a:rPr lang="ru-RU" i="1" u="sng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Вывод: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474C0FBF-C450-440F-9FB0-8C80EC2861A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5400" i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О биографии Ф. Д. Кривина мы узнали все, что необходимо. Отныне его произведения нам известны.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9C32ABFD-937A-4DB6-A261-94DDACBAA28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277902" y="344413"/>
            <a:ext cx="1739611" cy="1159741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xmlns="" id="{2F87588C-1C25-4392-B72C-06FE1CAFBC4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880948" y="344414"/>
            <a:ext cx="1739612" cy="11597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2084590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900">
        <p14:glitter pattern="hexago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04E82D67-46CB-42B6-B645-34EB13A775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i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</a:t>
            </a:r>
            <a:r>
              <a:rPr lang="ru-RU" sz="4800" i="1" u="sng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Источники информации: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C9B561EC-BBF2-4C33-A849-87F870B335C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DE" sz="5400" i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2"/>
              </a:rPr>
              <a:t>https://ru.wikipedia.org</a:t>
            </a:r>
            <a:endParaRPr lang="ru-RU" sz="5400" i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de-DE" sz="5400" i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https://yandex.ru</a:t>
            </a:r>
            <a:endParaRPr lang="ru-RU" sz="5400" i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154016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900">
        <p14:glitter pattern="hexago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38000" b="-3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23A233D0-532A-4048-94D1-83999EF69A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B347FFF5-B8E9-413E-BB1C-62FE704BFAC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8000" i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Спасибо за внимание!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7C7D9A7A-BBF7-4375-A67E-991C9C37400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638719" y="3326470"/>
            <a:ext cx="1627070" cy="3525318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xmlns="" id="{9D3D5065-37CA-41CC-8915-4D5D14B95FD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115377" y="356177"/>
            <a:ext cx="9961245" cy="1106805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B39EACB2-1205-4E21-BE61-36FF81AC62E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61933" y="2675731"/>
            <a:ext cx="11930067" cy="13255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27705764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900">
        <p14:glitter pattern="hexago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C1447C6A-D158-4BE4-8BC5-E00E5BC679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                    </a:t>
            </a:r>
            <a:r>
              <a:rPr lang="ru-RU" sz="9600" i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Содержание: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055CD938-DDFF-4E31-81A5-FBA070D9D80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AutoNum type="arabicPeriod"/>
            </a:pPr>
            <a:r>
              <a:rPr lang="ru-RU" sz="4800" i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Цели и задачи</a:t>
            </a:r>
          </a:p>
          <a:p>
            <a:pPr marL="514350" indent="-514350">
              <a:buAutoNum type="arabicPeriod"/>
            </a:pPr>
            <a:r>
              <a:rPr lang="ru-RU" sz="4800" i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Биография Ф. Д. Кривина</a:t>
            </a:r>
          </a:p>
          <a:p>
            <a:pPr marL="514350" indent="-514350">
              <a:buAutoNum type="arabicPeriod"/>
            </a:pPr>
            <a:r>
              <a:rPr lang="ru-RU" sz="4800" i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Произведения Ф.Д. Кривина</a:t>
            </a:r>
          </a:p>
          <a:p>
            <a:pPr marL="514350" indent="-514350">
              <a:buAutoNum type="arabicPeriod"/>
            </a:pPr>
            <a:r>
              <a:rPr lang="ru-RU" sz="4800" i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Вывод </a:t>
            </a:r>
          </a:p>
          <a:p>
            <a:pPr marL="514350" indent="-514350">
              <a:buAutoNum type="arabicPeriod"/>
            </a:pPr>
            <a:r>
              <a:rPr lang="ru-RU" sz="4800" i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Используемые источники</a:t>
            </a:r>
          </a:p>
        </p:txBody>
      </p:sp>
    </p:spTree>
    <p:extLst>
      <p:ext uri="{BB962C8B-B14F-4D97-AF65-F5344CB8AC3E}">
        <p14:creationId xmlns:p14="http://schemas.microsoft.com/office/powerpoint/2010/main" xmlns="" val="39712990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900">
        <p14:glitter pattern="hexago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698434BD-6702-42BE-9647-02A7D3A758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</a:t>
            </a:r>
            <a:r>
              <a:rPr lang="ru-RU" sz="6000" i="1" u="sng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Цели</a:t>
            </a:r>
            <a:r>
              <a:rPr lang="ru-RU" sz="6000" i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и </a:t>
            </a:r>
            <a:r>
              <a:rPr lang="ru-RU" sz="6000" i="1" u="sng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задачи</a:t>
            </a:r>
            <a:r>
              <a:rPr lang="ru-RU" sz="6000" i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145D3FFC-92CB-469A-B633-FB182209D72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5400" i="1" u="sng" dirty="0">
                <a:solidFill>
                  <a:srgbClr val="7030A0"/>
                </a:solidFill>
              </a:rPr>
              <a:t>Цель</a:t>
            </a:r>
            <a:r>
              <a:rPr lang="ru-RU" sz="5400" i="1" dirty="0">
                <a:solidFill>
                  <a:srgbClr val="7030A0"/>
                </a:solidFill>
              </a:rPr>
              <a:t>: узнать как можно больше о Ф. Д. Кривине</a:t>
            </a:r>
          </a:p>
          <a:p>
            <a:r>
              <a:rPr lang="ru-RU" sz="5400" i="1" u="sng" dirty="0">
                <a:solidFill>
                  <a:srgbClr val="7030A0"/>
                </a:solidFill>
              </a:rPr>
              <a:t>Задачи</a:t>
            </a:r>
            <a:r>
              <a:rPr lang="ru-RU" sz="5400" i="1" dirty="0">
                <a:solidFill>
                  <a:srgbClr val="7030A0"/>
                </a:solidFill>
              </a:rPr>
              <a:t>: найти информацию об известных произведениях  писателя</a:t>
            </a:r>
          </a:p>
        </p:txBody>
      </p:sp>
    </p:spTree>
    <p:extLst>
      <p:ext uri="{BB962C8B-B14F-4D97-AF65-F5344CB8AC3E}">
        <p14:creationId xmlns:p14="http://schemas.microsoft.com/office/powerpoint/2010/main" xmlns="" val="3618443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900">
        <p14:glitter pattern="hexago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>
            <a:extLst>
              <a:ext uri="{FF2B5EF4-FFF2-40B4-BE49-F238E27FC236}">
                <a16:creationId xmlns:a16="http://schemas.microsoft.com/office/drawing/2014/main" xmlns="" id="{514F71F9-E110-428F-8EF7-B89AAB15FE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              </a:t>
            </a:r>
            <a:r>
              <a:rPr lang="ru-RU" i="1" u="sng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Биография Ф. Д. Кривина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7058BBE9-5BCA-464E-AD20-7EBFD063782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75855" y="1690688"/>
            <a:ext cx="10515600" cy="4351338"/>
          </a:xfrm>
        </p:spPr>
        <p:txBody>
          <a:bodyPr>
            <a:normAutofit lnSpcReduction="10000"/>
          </a:bodyPr>
          <a:lstStyle/>
          <a:p>
            <a:r>
              <a:rPr lang="ru-RU" i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Феликс Давидович Кривин— русский прозаик и поэт, писатель-фантаст, сценарист. Автор интеллектуальных юмористических произведений.</a:t>
            </a:r>
          </a:p>
          <a:p>
            <a:r>
              <a:rPr lang="ru-RU" i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Родился в Мариуполе в еврейской семье. В 1933 году семья переехала в Одессу. В 1945 году после эвакуации приехал в Измаил, где работал учеником моториста, затем мотористом на самоходной барже «Эдельвейс» Дунайского пароходства; корректором в газете «Придунайская правда». В 1951 году окончил Киевский педагогический институт. В 1951—1954 годах работал учителем в Мариуполе, там же женился. С 1954 по 1955 год жил в Киеве. </a:t>
            </a:r>
          </a:p>
        </p:txBody>
      </p:sp>
    </p:spTree>
    <p:extLst>
      <p:ext uri="{BB962C8B-B14F-4D97-AF65-F5344CB8AC3E}">
        <p14:creationId xmlns:p14="http://schemas.microsoft.com/office/powerpoint/2010/main" xmlns="" val="22193815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900">
        <p14:glitter pattern="hexago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0D845E4F-240C-44E1-A29D-00558A716C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9A7EEC32-4204-4415-8980-3C6819789BF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365125"/>
            <a:ext cx="10515600" cy="5811838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i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1955 году переехал в Ужгород. Работал редактором Закарпатского областного издательства.</a:t>
            </a:r>
          </a:p>
          <a:p>
            <a:pPr marL="0" indent="0">
              <a:buNone/>
            </a:pPr>
            <a:r>
              <a:rPr lang="ru-RU" i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1962 году был принят в Союз писателей УССР. В Москве вышла книга «В стране вещей», в Ужгороде — «Карманная школа».</a:t>
            </a:r>
          </a:p>
          <a:p>
            <a:pPr marL="0" indent="0">
              <a:buNone/>
            </a:pPr>
            <a:r>
              <a:rPr lang="ru-RU" i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1990 году стал лауреатом республиканской премии имени В. Г. Короленко.</a:t>
            </a:r>
          </a:p>
          <a:p>
            <a:pPr marL="0" indent="0">
              <a:buNone/>
            </a:pPr>
            <a:r>
              <a:rPr lang="ru-RU" i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1998 году переехал в Израиль. Жил в </a:t>
            </a:r>
            <a:r>
              <a:rPr lang="ru-RU" i="1" dirty="0" err="1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Беэр-Шеве</a:t>
            </a:r>
            <a:r>
              <a:rPr lang="ru-RU" i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  <a:p>
            <a:pPr marL="0" indent="0">
              <a:buNone/>
            </a:pPr>
            <a:r>
              <a:rPr lang="ru-RU" i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Феликс Кривин — автор десятков книг, выходивших с начала 1960-х годов в различных издательствах Советского Союза. Сотрудничал с Аркадием Райкиным, для которого писал интермедии.</a:t>
            </a:r>
          </a:p>
          <a:p>
            <a:pPr marL="0" indent="0">
              <a:buNone/>
            </a:pPr>
            <a:endParaRPr lang="ru-RU" i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None/>
            </a:pPr>
            <a:r>
              <a:rPr lang="ru-RU" i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2001 году в Москве, в издательстве «ЭКСМО-Пресс», в серии «Антология сатиры и юмора» вышла книга «Феликс Кривин».</a:t>
            </a: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xmlns="" id="{4460BCE7-231E-44DE-9EE6-2F56072D3A1B}"/>
              </a:ext>
            </a:extLst>
          </p:cNvPr>
          <p:cNvSpPr/>
          <p:nvPr/>
        </p:nvSpPr>
        <p:spPr>
          <a:xfrm>
            <a:off x="3750646" y="3244334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77116716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900">
        <p14:glitter pattern="hexago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BC0D4428-9143-4ED0-B557-BE3EA08F00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3" name="Объект 12">
            <a:extLst>
              <a:ext uri="{FF2B5EF4-FFF2-40B4-BE49-F238E27FC236}">
                <a16:creationId xmlns:a16="http://schemas.microsoft.com/office/drawing/2014/main" xmlns="" id="{321B03F5-6D41-4B1D-A44B-A9A6B4343A0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20988" y="1027906"/>
            <a:ext cx="5575012" cy="43361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xmlns="" id="{8FD4BA0B-4C4A-417D-8D25-ADA0AD94350B}"/>
              </a:ext>
            </a:extLst>
          </p:cNvPr>
          <p:cNvSpPr/>
          <p:nvPr/>
        </p:nvSpPr>
        <p:spPr>
          <a:xfrm flipH="1">
            <a:off x="6871855" y="718070"/>
            <a:ext cx="5043055" cy="415498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400" i="1" dirty="0">
                <a:ln w="0"/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3000" endA="300" endPos="35500" dir="5400000" sy="-90000" algn="bl" rotWithShape="0"/>
                </a:effectLst>
              </a:rPr>
              <a:t>24 декабря 2016 года в </a:t>
            </a:r>
            <a:r>
              <a:rPr lang="ru-RU" sz="4400" i="1" dirty="0" err="1">
                <a:ln w="0"/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3000" endA="300" endPos="35500" dir="5400000" sy="-90000" algn="bl" rotWithShape="0"/>
                </a:effectLst>
              </a:rPr>
              <a:t>Беэр-Шеве</a:t>
            </a:r>
            <a:r>
              <a:rPr lang="ru-RU" sz="4400" i="1" dirty="0">
                <a:ln w="0"/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3000" endA="300" endPos="35500" dir="5400000" sy="-90000" algn="bl" rotWithShape="0"/>
                </a:effectLst>
              </a:rPr>
              <a:t> в Израиле в возрасте 88 лет умер писатель и поэт Феликс Кривин.</a:t>
            </a:r>
          </a:p>
        </p:txBody>
      </p:sp>
    </p:spTree>
    <p:extLst>
      <p:ext uri="{BB962C8B-B14F-4D97-AF65-F5344CB8AC3E}">
        <p14:creationId xmlns:p14="http://schemas.microsoft.com/office/powerpoint/2010/main" xmlns="" val="9267408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900">
        <p14:glitter pattern="hexago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477F0AB5-5BCD-4330-A3B7-A615FC9ECE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Произведения Ф. Д. Кривина: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xmlns="" id="{B1AC8807-6CCC-484A-B31E-599B38175DE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38200" y="1790503"/>
            <a:ext cx="2701902" cy="394478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xmlns="" id="{96C56DA0-3082-4EA7-AF25-723B2A78F89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397625" y="1690688"/>
            <a:ext cx="3396750" cy="512081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xmlns="" id="{C95720A8-3B83-4D60-8975-685CC146233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747004" y="1527565"/>
            <a:ext cx="2606796" cy="447065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xmlns="" id="{B2C8F731-04EB-492C-9480-ABC1D56A2B97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87953" y="365125"/>
            <a:ext cx="1428750" cy="952500"/>
          </a:xfrm>
          <a:prstGeom prst="rect">
            <a:avLst/>
          </a:prstGeom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xmlns="" id="{CB345562-6084-4D4C-802D-29F115096744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205480" y="477920"/>
            <a:ext cx="1428750" cy="952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9175748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900">
        <p14:glitter pattern="hexago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2335CA41-8024-4AD3-BEC1-72B7F3EDDD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xmlns="" id="{F0F84C7C-EBD1-465E-B67E-EDD0580C601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38200" y="0"/>
            <a:ext cx="5010037" cy="66800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xmlns="" id="{690BCBE9-B569-4FEB-A788-51139298508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021016" y="0"/>
            <a:ext cx="530057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3" name="Объект 12">
            <a:extLst>
              <a:ext uri="{FF2B5EF4-FFF2-40B4-BE49-F238E27FC236}">
                <a16:creationId xmlns:a16="http://schemas.microsoft.com/office/drawing/2014/main" xmlns="" id="{6CA585F8-1C94-4A97-A552-23941B23F0A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44133568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900">
        <p14:glitter pattern="hexago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952CFDDA-F90D-4A6E-9B03-7CC46EB3E2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xmlns="" id="{14A86880-BCA9-49A7-9A52-12FB87275BF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609936" y="96678"/>
            <a:ext cx="4661228" cy="639619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94222700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900">
        <p14:glitter pattern="hexago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119</TotalTime>
  <Words>370</Words>
  <Application>Microsoft Office PowerPoint</Application>
  <PresentationFormat>Произвольный</PresentationFormat>
  <Paragraphs>39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Муниципальное казенное общеобразовательное учреждение  средняя общеобразовательная школа№2</vt:lpstr>
      <vt:lpstr>                    Содержание:</vt:lpstr>
      <vt:lpstr>                    Цели и задачи:</vt:lpstr>
      <vt:lpstr>               Биография Ф. Д. Кривина</vt:lpstr>
      <vt:lpstr>Слайд 5</vt:lpstr>
      <vt:lpstr>Слайд 6</vt:lpstr>
      <vt:lpstr>           Произведения Ф. Д. Кривина:</vt:lpstr>
      <vt:lpstr>Слайд 8</vt:lpstr>
      <vt:lpstr>Слайд 9</vt:lpstr>
      <vt:lpstr>                                  Вывод:</vt:lpstr>
      <vt:lpstr>                Источники информации: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15</cp:revision>
  <dcterms:created xsi:type="dcterms:W3CDTF">2018-04-25T13:22:50Z</dcterms:created>
  <dcterms:modified xsi:type="dcterms:W3CDTF">2018-08-19T19:33:51Z</dcterms:modified>
</cp:coreProperties>
</file>