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Уголок природы подготовительной группы</a:t>
            </a:r>
            <a:endParaRPr lang="ru-RU" b="1" i="1" dirty="0"/>
          </a:p>
        </p:txBody>
      </p:sp>
      <p:pic>
        <p:nvPicPr>
          <p:cNvPr id="4" name="Содержимое 3" descr="IMAG09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330" y="1600200"/>
            <a:ext cx="8073339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 организации </a:t>
            </a:r>
            <a:r>
              <a:rPr lang="ru-RU" b="1" dirty="0" smtClean="0"/>
              <a:t>уголка природы в подготовительной к школе группе</a:t>
            </a:r>
            <a:r>
              <a:rPr lang="ru-RU" dirty="0" smtClean="0"/>
              <a:t> – продолжать работу по углублению и обобщению знаний о растениях и животных (особенностях внешнего вида, размножении и т. п., развивать умение обобщать накопленные представления о </a:t>
            </a:r>
            <a:r>
              <a:rPr lang="ru-RU" b="1" dirty="0" smtClean="0"/>
              <a:t>природе</a:t>
            </a:r>
            <a:r>
              <a:rPr lang="ru-RU" dirty="0" smtClean="0"/>
              <a:t>. Учить ответственно относится к </a:t>
            </a:r>
            <a:r>
              <a:rPr lang="ru-RU" b="1" dirty="0" smtClean="0"/>
              <a:t>природе</a:t>
            </a:r>
            <a:r>
              <a:rPr lang="ru-RU" dirty="0" smtClean="0"/>
              <a:t>, понимать её законы. Продолжать формировать умения самостоятельно работать в </a:t>
            </a:r>
            <a:r>
              <a:rPr lang="ru-RU" b="1" dirty="0" smtClean="0"/>
              <a:t>уголке природы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Наглядное пособие</a:t>
            </a:r>
            <a:endParaRPr lang="ru-RU" b="1" i="1" dirty="0"/>
          </a:p>
        </p:txBody>
      </p:sp>
      <p:pic>
        <p:nvPicPr>
          <p:cNvPr id="5" name="Содержимое 4" descr="IMAG09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00200"/>
            <a:ext cx="3786214" cy="4525963"/>
          </a:xfrm>
        </p:spPr>
      </p:pic>
      <p:pic>
        <p:nvPicPr>
          <p:cNvPr id="6" name="Содержимое 5" descr="IMAG099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600200"/>
            <a:ext cx="378621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10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00200"/>
            <a:ext cx="3643338" cy="4525963"/>
          </a:xfrm>
        </p:spPr>
      </p:pic>
      <p:pic>
        <p:nvPicPr>
          <p:cNvPr id="6" name="Содержимое 5" descr="IMAG1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1600200"/>
            <a:ext cx="364333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Вывод</a:t>
            </a:r>
            <a:endParaRPr lang="ru-RU" sz="4400" i="1" dirty="0"/>
          </a:p>
        </p:txBody>
      </p:sp>
      <p:pic>
        <p:nvPicPr>
          <p:cNvPr id="5" name="Содержимое 4" descr="IMAG09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0279" y="273050"/>
            <a:ext cx="3867935" cy="60849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Таким образом, </a:t>
            </a:r>
            <a:r>
              <a:rPr lang="ru-RU" sz="2400" b="1" dirty="0" smtClean="0"/>
              <a:t>уголок природы</a:t>
            </a:r>
            <a:r>
              <a:rPr lang="ru-RU" sz="2400" dirty="0" smtClean="0"/>
              <a:t> в детском саду нужен не только как оформление детского сада, но и является необходимой составляющей педагогического процесса в </a:t>
            </a:r>
            <a:r>
              <a:rPr lang="ru-RU" sz="2400" b="1" dirty="0" smtClean="0"/>
              <a:t>дошкольном учреждении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такой уголок природы я сделала в своей группе</a:t>
            </a:r>
            <a:endParaRPr lang="ru-RU" dirty="0"/>
          </a:p>
        </p:txBody>
      </p:sp>
      <p:pic>
        <p:nvPicPr>
          <p:cNvPr id="4" name="Содержимое 3" descr="IMAG1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330" y="1600200"/>
            <a:ext cx="8073339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Уголок природы подготовительной группы</vt:lpstr>
      <vt:lpstr>Цель:</vt:lpstr>
      <vt:lpstr>Наглядное пособие</vt:lpstr>
      <vt:lpstr>Слайд 4</vt:lpstr>
      <vt:lpstr>Вывод</vt:lpstr>
      <vt:lpstr>Вот такой уголок природы я сделала в своей группе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природы подготовительной группы</dc:title>
  <dc:creator>Пользователь</dc:creator>
  <cp:lastModifiedBy>Пользователь</cp:lastModifiedBy>
  <cp:revision>2</cp:revision>
  <dcterms:created xsi:type="dcterms:W3CDTF">2018-08-19T08:32:57Z</dcterms:created>
  <dcterms:modified xsi:type="dcterms:W3CDTF">2018-08-19T08:50:59Z</dcterms:modified>
</cp:coreProperties>
</file>