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Организация речевого уголка в подготовительной группе</a:t>
            </a:r>
            <a:endParaRPr lang="ru-RU" b="1" i="1" dirty="0"/>
          </a:p>
        </p:txBody>
      </p:sp>
      <p:pic>
        <p:nvPicPr>
          <p:cNvPr id="4" name="Содержимое 3" descr="IMAG1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0" y="1600200"/>
            <a:ext cx="4429155" cy="490063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400" dirty="0"/>
          </a:p>
        </p:txBody>
      </p:sp>
      <p:pic>
        <p:nvPicPr>
          <p:cNvPr id="5" name="Содержимое 4" descr="IMAG10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85860"/>
            <a:ext cx="5111750" cy="334658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Уголок</a:t>
            </a:r>
            <a:r>
              <a:rPr lang="ru-RU" sz="2400" dirty="0" smtClean="0"/>
              <a:t> должен быть эстетичным и привлекательным для детей. Игровой материал доступен дидактическое оснащение должно соответствовать возрастным особенностям.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AG10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43306" y="1428736"/>
            <a:ext cx="5111750" cy="423400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Для развития артикуляционной моторики размещается артикуляционная гимнастика в стихах и картинках.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 smtClean="0"/>
              <a:t>В уголке могут быть: лото, домино, комплекты дидактических и настольных игр, сюжетные картинки; для развития связной речи. Конечно книги, портреты поэтов, писателей, репродукции картин, иллюстрации. </a:t>
            </a:r>
            <a:endParaRPr lang="ru-RU" sz="2400" b="1" i="1" dirty="0"/>
          </a:p>
        </p:txBody>
      </p:sp>
      <p:pic>
        <p:nvPicPr>
          <p:cNvPr id="5" name="Содержимое 4" descr="detsad-311612-149382945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0102" y="1600200"/>
            <a:ext cx="3392796" cy="4525963"/>
          </a:xfrm>
        </p:spPr>
      </p:pic>
      <p:pic>
        <p:nvPicPr>
          <p:cNvPr id="8" name="Содержимое 7" descr="detsad-311612-149382948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71102" y="1600200"/>
            <a:ext cx="3392796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Игры на развитие дыхания</a:t>
            </a:r>
            <a:endParaRPr lang="ru-RU" b="1" i="1" dirty="0"/>
          </a:p>
        </p:txBody>
      </p:sp>
      <p:pic>
        <p:nvPicPr>
          <p:cNvPr id="5" name="Содержимое 4" descr="IMAG100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731148"/>
            <a:ext cx="4281518" cy="3198181"/>
          </a:xfrm>
        </p:spPr>
      </p:pic>
      <p:pic>
        <p:nvPicPr>
          <p:cNvPr id="6" name="Содержимое 5" descr="IMAG100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731149"/>
            <a:ext cx="4281518" cy="319818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22</Words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Организация речевого уголка в подготовительной группе</vt:lpstr>
      <vt:lpstr>Слайд 2</vt:lpstr>
      <vt:lpstr>Слайд 3</vt:lpstr>
      <vt:lpstr>В уголке могут быть: лото, домино, комплекты дидактических и настольных игр, сюжетные картинки; для развития связной речи. Конечно книги, портреты поэтов, писателей, репродукции картин, иллюстрации. </vt:lpstr>
      <vt:lpstr>Игры на развитие дыхания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речевого уголка в подготовительной группе</dc:title>
  <dc:creator>Пользователь</dc:creator>
  <cp:lastModifiedBy>Пользователь</cp:lastModifiedBy>
  <cp:revision>3</cp:revision>
  <dcterms:created xsi:type="dcterms:W3CDTF">2018-08-19T08:55:53Z</dcterms:created>
  <dcterms:modified xsi:type="dcterms:W3CDTF">2018-08-19T09:13:38Z</dcterms:modified>
</cp:coreProperties>
</file>