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0" r:id="rId13"/>
    <p:sldId id="261" r:id="rId14"/>
    <p:sldId id="262" r:id="rId15"/>
    <p:sldId id="263" r:id="rId16"/>
    <p:sldId id="264" r:id="rId17"/>
    <p:sldId id="265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18487" cy="13684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3200" b="1" smtClean="0"/>
              <a:t>Мастер класс « Использование нетрадиционных техник рисования в изобразительном искусстве»</a:t>
            </a:r>
            <a:br>
              <a:rPr lang="ru-RU" sz="3200" b="1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40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9338" y="2565400"/>
            <a:ext cx="4105275" cy="2592388"/>
          </a:xfrm>
        </p:spPr>
        <p:txBody>
          <a:bodyPr/>
          <a:lstStyle/>
          <a:p>
            <a:pPr eaLnBrk="1" hangingPunct="1"/>
            <a:r>
              <a:rPr lang="ru-RU" sz="1600" smtClean="0"/>
              <a:t>Выступление учителя изобразительного  искусства МКОУ «Садовкая средняя общеобразовательная школа №2 имени Дмитрия Маковкина » -  Харченко Тамара Владимировна</a:t>
            </a:r>
          </a:p>
        </p:txBody>
      </p:sp>
      <p:pic>
        <p:nvPicPr>
          <p:cNvPr id="3076" name="Picture 4" descr="рис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0575"/>
            <a:ext cx="5148263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4635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«Рисование по мятой бумаге».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8" name="Picture 5" descr="н м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2" name="Picture 5" descr="н ф 25 на мятом лис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6" name="Picture 4" descr="нм 24 изолент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«Рисование на песке».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20" name="Picture 4" descr="на пес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6025"/>
            <a:ext cx="8675688" cy="56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«Рисование на воде».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8" name="Picture 4" descr="на вод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7288"/>
            <a:ext cx="9144000" cy="57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79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«Рисование манной крупой».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2" name="Picture 4" descr="ма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425767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6" descr="risovanie-mankoi1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981075"/>
            <a:ext cx="4932362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smtClean="0"/>
              <a:t>Рисуночная терапия оказывает на человека огромное воздействие, создаёт настроение и вызывает определённые чувства.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6" name="Picture 4" descr="ма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000" b="1" smtClean="0"/>
              <a:t>Нетрадиционные методы рисования дают толчок к развитию детского интеллекта, воображения, фантазии, умение мыслить нестандартно.</a:t>
            </a:r>
            <a:r>
              <a:rPr lang="ru-RU" sz="4000" b="1" smtClean="0"/>
              <a:t/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9940" name="Picture 4" descr="маз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908050"/>
            <a:ext cx="9191626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Спасибо за внимание!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64" name="Picture 4" descr="рисов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рисуем пальц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4" descr="пальчик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пальч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Рисование восковыми мелками.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ёлка свеч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49530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нф свеч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052513"/>
            <a:ext cx="4211637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794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Набрызг и использование трафарета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ёлна зимня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6975"/>
            <a:ext cx="914400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080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«Рисование беспорядочными линиями».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Picture 4" descr="беспорядочн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914400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Picture 4" descr="собака узор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9144000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«Рисование при помощи клея и соли».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Picture 4" descr="кл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99</Words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Мастер класс « Использование нетрадиционных техник рисования в изобразительном искусстве»  </vt:lpstr>
      <vt:lpstr>Слайд 2</vt:lpstr>
      <vt:lpstr>Слайд 3</vt:lpstr>
      <vt:lpstr>Слайд 4</vt:lpstr>
      <vt:lpstr>Рисование восковыми мелками.</vt:lpstr>
      <vt:lpstr>Набрызг и использование трафарета</vt:lpstr>
      <vt:lpstr>«Рисование беспорядочными линиями».</vt:lpstr>
      <vt:lpstr>Слайд 8</vt:lpstr>
      <vt:lpstr>«Рисование при помощи клея и соли».</vt:lpstr>
      <vt:lpstr>«Рисование по мятой бумаге».</vt:lpstr>
      <vt:lpstr>Слайд 11</vt:lpstr>
      <vt:lpstr>Слайд 12</vt:lpstr>
      <vt:lpstr>«Рисование на песке».</vt:lpstr>
      <vt:lpstr>«Рисование на воде».</vt:lpstr>
      <vt:lpstr>«Рисование манной крупой».</vt:lpstr>
      <vt:lpstr>Рисуночная терапия оказывает на человека огромное воздействие, создаёт настроение и вызывает определённые чувства.</vt:lpstr>
      <vt:lpstr>Нетрадиционные методы рисования дают толчок к развитию детского интеллекта, воображения, фантазии, умение мыслить нестандартно.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Мастер класс « Использование нетрадиционных техник рисования в изобразительном искусстве»  </dc:title>
  <dc:creator>USER</dc:creator>
  <cp:lastModifiedBy>СВЕТЛАНА</cp:lastModifiedBy>
  <cp:revision>2</cp:revision>
  <dcterms:created xsi:type="dcterms:W3CDTF">2018-08-19T13:02:20Z</dcterms:created>
  <dcterms:modified xsi:type="dcterms:W3CDTF">2018-08-19T13:16:33Z</dcterms:modified>
</cp:coreProperties>
</file>