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8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747F683-4B0B-4887-8A67-845C1EA75CD8}" type="datetimeFigureOut">
              <a:rPr lang="ru-RU" smtClean="0"/>
              <a:t>31.03.2018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69F961-3642-4D36-8A02-ECC260008A6F}"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747F683-4B0B-4887-8A67-845C1EA75CD8}" type="datetimeFigureOut">
              <a:rPr lang="ru-RU" smtClean="0"/>
              <a:t>31.03.2018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69F961-3642-4D36-8A02-ECC260008A6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747F683-4B0B-4887-8A67-845C1EA75CD8}" type="datetimeFigureOut">
              <a:rPr lang="ru-RU" smtClean="0"/>
              <a:t>31.03.2018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69F961-3642-4D36-8A02-ECC260008A6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747F683-4B0B-4887-8A67-845C1EA75CD8}" type="datetimeFigureOut">
              <a:rPr lang="ru-RU" smtClean="0"/>
              <a:t>31.03.2018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69F961-3642-4D36-8A02-ECC260008A6F}"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747F683-4B0B-4887-8A67-845C1EA75CD8}" type="datetimeFigureOut">
              <a:rPr lang="ru-RU" smtClean="0"/>
              <a:t>31.03.2018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69F961-3642-4D36-8A02-ECC260008A6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747F683-4B0B-4887-8A67-845C1EA75CD8}" type="datetimeFigureOut">
              <a:rPr lang="ru-RU" smtClean="0"/>
              <a:t>31.03.2018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69F961-3642-4D36-8A02-ECC260008A6F}"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747F683-4B0B-4887-8A67-845C1EA75CD8}" type="datetimeFigureOut">
              <a:rPr lang="ru-RU" smtClean="0"/>
              <a:t>31.03.2018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669F961-3642-4D36-8A02-ECC260008A6F}"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747F683-4B0B-4887-8A67-845C1EA75CD8}" type="datetimeFigureOut">
              <a:rPr lang="ru-RU" smtClean="0"/>
              <a:t>31.03.2018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669F961-3642-4D36-8A02-ECC260008A6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47F683-4B0B-4887-8A67-845C1EA75CD8}" type="datetimeFigureOut">
              <a:rPr lang="ru-RU" smtClean="0"/>
              <a:t>31.03.2018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669F961-3642-4D36-8A02-ECC260008A6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747F683-4B0B-4887-8A67-845C1EA75CD8}" type="datetimeFigureOut">
              <a:rPr lang="ru-RU" smtClean="0"/>
              <a:t>31.03.2018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69F961-3642-4D36-8A02-ECC260008A6F}"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747F683-4B0B-4887-8A67-845C1EA75CD8}" type="datetimeFigureOut">
              <a:rPr lang="ru-RU" smtClean="0"/>
              <a:t>31.03.2018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69F961-3642-4D36-8A02-ECC260008A6F}"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F747F683-4B0B-4887-8A67-845C1EA75CD8}" type="datetimeFigureOut">
              <a:rPr lang="ru-RU" smtClean="0"/>
              <a:t>31.03.2018</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669F961-3642-4D36-8A02-ECC260008A6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73794" y="5052545"/>
            <a:ext cx="7346677" cy="882119"/>
          </a:xfrm>
        </p:spPr>
        <p:txBody>
          <a:bodyPr>
            <a:normAutofit/>
          </a:bodyPr>
          <a:lstStyle/>
          <a:p>
            <a:pPr algn="r"/>
            <a:r>
              <a:rPr lang="ru-RU" sz="2000" dirty="0" smtClean="0">
                <a:latin typeface="Times New Roman" pitchFamily="18" charset="0"/>
                <a:cs typeface="Times New Roman" pitchFamily="18" charset="0"/>
              </a:rPr>
              <a:t>Автор: Филатова Л.В.</a:t>
            </a:r>
            <a:endParaRPr lang="ru-RU" sz="2000" dirty="0">
              <a:latin typeface="Times New Roman" pitchFamily="18" charset="0"/>
              <a:cs typeface="Times New Roman" pitchFamily="18" charset="0"/>
            </a:endParaRPr>
          </a:p>
        </p:txBody>
      </p:sp>
      <p:sp>
        <p:nvSpPr>
          <p:cNvPr id="2" name="Заголовок 1"/>
          <p:cNvSpPr>
            <a:spLocks noGrp="1"/>
          </p:cNvSpPr>
          <p:nvPr>
            <p:ph type="ctrTitle"/>
          </p:nvPr>
        </p:nvSpPr>
        <p:spPr>
          <a:xfrm>
            <a:off x="817581" y="908720"/>
            <a:ext cx="7354819" cy="4016737"/>
          </a:xfrm>
        </p:spPr>
        <p:txBody>
          <a:bodyPr>
            <a:noAutofit/>
          </a:bodyPr>
          <a:lstStyle/>
          <a:p>
            <a:pPr marL="182880" indent="0" algn="ctr">
              <a:buNone/>
            </a:pPr>
            <a:r>
              <a:rPr lang="ru-RU" sz="8000" dirty="0" smtClean="0">
                <a:solidFill>
                  <a:srgbClr val="FF0000"/>
                </a:solidFill>
                <a:latin typeface="Times New Roman" pitchFamily="18" charset="0"/>
                <a:cs typeface="Times New Roman" pitchFamily="18" charset="0"/>
              </a:rPr>
              <a:t>Русская матрёшка</a:t>
            </a:r>
            <a:endParaRPr lang="ru-RU" sz="80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517317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1" y="188641"/>
            <a:ext cx="4223660" cy="576064"/>
          </a:xfrm>
        </p:spPr>
        <p:txBody>
          <a:bodyPr/>
          <a:lstStyle/>
          <a:p>
            <a:pPr marL="0" indent="0" algn="ctr">
              <a:buNone/>
            </a:pPr>
            <a:r>
              <a:rPr lang="ru-RU" dirty="0" smtClean="0">
                <a:solidFill>
                  <a:srgbClr val="FF0000"/>
                </a:solidFill>
                <a:latin typeface="Times New Roman" pitchFamily="18" charset="0"/>
                <a:cs typeface="Times New Roman" pitchFamily="18" charset="0"/>
              </a:rPr>
              <a:t>История матрёшки</a:t>
            </a:r>
            <a:endParaRPr lang="ru-RU" dirty="0">
              <a:solidFill>
                <a:srgbClr val="FF0000"/>
              </a:solidFill>
              <a:latin typeface="Times New Roman" pitchFamily="18" charset="0"/>
              <a:cs typeface="Times New Roman" pitchFamily="18" charset="0"/>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1628800"/>
            <a:ext cx="4370263" cy="3024336"/>
          </a:xfrm>
        </p:spPr>
      </p:pic>
      <p:sp>
        <p:nvSpPr>
          <p:cNvPr id="4" name="Текст 3"/>
          <p:cNvSpPr>
            <a:spLocks noGrp="1"/>
          </p:cNvSpPr>
          <p:nvPr>
            <p:ph type="body" sz="half" idx="2"/>
          </p:nvPr>
        </p:nvSpPr>
        <p:spPr>
          <a:xfrm>
            <a:off x="179512" y="1052736"/>
            <a:ext cx="4284913" cy="5328592"/>
          </a:xfrm>
        </p:spPr>
        <p:txBody>
          <a:bodyPr>
            <a:normAutofit/>
          </a:bodyPr>
          <a:lstStyle/>
          <a:p>
            <a:r>
              <a:rPr lang="ru-RU" sz="2400" dirty="0">
                <a:solidFill>
                  <a:schemeClr val="tx2"/>
                </a:solidFill>
                <a:latin typeface="Times New Roman" pitchFamily="18" charset="0"/>
                <a:cs typeface="Times New Roman" pitchFamily="18" charset="0"/>
              </a:rPr>
              <a:t>Хотя матрёшка и завоевала давно репутацию символа нашей страны, её корни отнюдь не русские. По самой распространённой версии история матрёшки берёт своё начало в </a:t>
            </a:r>
            <a:r>
              <a:rPr lang="ru-RU" sz="2400" dirty="0" smtClean="0">
                <a:solidFill>
                  <a:schemeClr val="tx2"/>
                </a:solidFill>
                <a:latin typeface="Times New Roman" pitchFamily="18" charset="0"/>
                <a:cs typeface="Times New Roman" pitchFamily="18" charset="0"/>
              </a:rPr>
              <a:t>Японии. Более 100 лет из Японии привезли </a:t>
            </a:r>
            <a:r>
              <a:rPr lang="ru-RU" sz="2400" dirty="0">
                <a:solidFill>
                  <a:schemeClr val="tx2"/>
                </a:solidFill>
                <a:latin typeface="Times New Roman" pitchFamily="18" charset="0"/>
                <a:cs typeface="Times New Roman" pitchFamily="18" charset="0"/>
              </a:rPr>
              <a:t>фигурку добродушного лысого старика мудреца </a:t>
            </a:r>
            <a:r>
              <a:rPr lang="ru-RU" sz="2400" dirty="0" err="1">
                <a:solidFill>
                  <a:schemeClr val="tx2"/>
                </a:solidFill>
                <a:latin typeface="Times New Roman" pitchFamily="18" charset="0"/>
                <a:cs typeface="Times New Roman" pitchFamily="18" charset="0"/>
              </a:rPr>
              <a:t>Фукурума</a:t>
            </a:r>
            <a:r>
              <a:rPr lang="ru-RU" sz="2400" dirty="0" smtClean="0">
                <a:solidFill>
                  <a:schemeClr val="tx2"/>
                </a:solidFill>
                <a:latin typeface="Times New Roman" pitchFamily="18" charset="0"/>
                <a:cs typeface="Times New Roman" pitchFamily="18" charset="0"/>
              </a:rPr>
              <a:t>. Раскроешь его, а там ещё такая же игрушка, раскроешь вторую, а там третья.</a:t>
            </a:r>
            <a:endParaRPr lang="ru-RU" sz="2400"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2004620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94225" y="1772816"/>
            <a:ext cx="4370263" cy="2808312"/>
          </a:xfrm>
        </p:spPr>
      </p:pic>
      <p:sp>
        <p:nvSpPr>
          <p:cNvPr id="4" name="Текст 3"/>
          <p:cNvSpPr>
            <a:spLocks noGrp="1"/>
          </p:cNvSpPr>
          <p:nvPr>
            <p:ph type="body" sz="half" idx="2"/>
          </p:nvPr>
        </p:nvSpPr>
        <p:spPr>
          <a:xfrm>
            <a:off x="323528" y="548680"/>
            <a:ext cx="4140897" cy="5760640"/>
          </a:xfrm>
        </p:spPr>
        <p:txBody>
          <a:bodyPr>
            <a:normAutofit fontScale="92500" lnSpcReduction="10000"/>
          </a:bodyPr>
          <a:lstStyle/>
          <a:p>
            <a:r>
              <a:rPr lang="ru-RU" sz="2000" dirty="0" smtClean="0">
                <a:solidFill>
                  <a:srgbClr val="FF0000"/>
                </a:solidFill>
                <a:latin typeface="Times New Roman" pitchFamily="18" charset="0"/>
                <a:cs typeface="Times New Roman" pitchFamily="18" charset="0"/>
              </a:rPr>
              <a:t>Очень понравилась такая игрушка русским мастерам и через некоторое время появилась у нас в России. Наши мастера наградили игрушку русской красотой – черные брови, ясные глазки с длинными ресницами, румяные щёчки. И нарядили в красивый русский сарафан с передником. На голову повязали яркий платочек и назвали русским именем – </a:t>
            </a:r>
            <a:r>
              <a:rPr lang="ru-RU" sz="2000" dirty="0">
                <a:solidFill>
                  <a:srgbClr val="FF0000"/>
                </a:solidFill>
                <a:latin typeface="Times New Roman" pitchFamily="18" charset="0"/>
                <a:cs typeface="Times New Roman" pitchFamily="18" charset="0"/>
              </a:rPr>
              <a:t>Матрёна. </a:t>
            </a:r>
            <a:r>
              <a:rPr lang="ru-RU" sz="2000" dirty="0" smtClean="0">
                <a:solidFill>
                  <a:srgbClr val="FF0000"/>
                </a:solidFill>
                <a:latin typeface="Times New Roman" pitchFamily="18" charset="0"/>
                <a:cs typeface="Times New Roman" pitchFamily="18" charset="0"/>
              </a:rPr>
              <a:t>Игрушка </a:t>
            </a:r>
            <a:r>
              <a:rPr lang="ru-RU" sz="2000" dirty="0">
                <a:solidFill>
                  <a:srgbClr val="FF0000"/>
                </a:solidFill>
                <a:latin typeface="Times New Roman" pitchFamily="18" charset="0"/>
                <a:cs typeface="Times New Roman" pitchFamily="18" charset="0"/>
              </a:rPr>
              <a:t>представляла </a:t>
            </a:r>
            <a:r>
              <a:rPr lang="ru-RU" sz="2000" dirty="0" smtClean="0">
                <a:solidFill>
                  <a:srgbClr val="FF0000"/>
                </a:solidFill>
                <a:latin typeface="Times New Roman" pitchFamily="18" charset="0"/>
                <a:cs typeface="Times New Roman" pitchFamily="18" charset="0"/>
              </a:rPr>
              <a:t>собой </a:t>
            </a:r>
            <a:r>
              <a:rPr lang="ru-RU" sz="2000" dirty="0">
                <a:solidFill>
                  <a:srgbClr val="FF0000"/>
                </a:solidFill>
                <a:latin typeface="Times New Roman" pitchFamily="18" charset="0"/>
                <a:cs typeface="Times New Roman" pitchFamily="18" charset="0"/>
              </a:rPr>
              <a:t>восемь </a:t>
            </a:r>
            <a:r>
              <a:rPr lang="ru-RU" sz="2000" dirty="0" err="1" smtClean="0">
                <a:solidFill>
                  <a:srgbClr val="FF0000"/>
                </a:solidFill>
                <a:latin typeface="Times New Roman" pitchFamily="18" charset="0"/>
                <a:cs typeface="Times New Roman" pitchFamily="18" charset="0"/>
              </a:rPr>
              <a:t>кукол,которые</a:t>
            </a:r>
            <a:r>
              <a:rPr lang="ru-RU" sz="2000" dirty="0" smtClean="0">
                <a:solidFill>
                  <a:srgbClr val="FF0000"/>
                </a:solidFill>
                <a:latin typeface="Times New Roman" pitchFamily="18" charset="0"/>
                <a:cs typeface="Times New Roman" pitchFamily="18" charset="0"/>
              </a:rPr>
              <a:t> </a:t>
            </a:r>
            <a:r>
              <a:rPr lang="ru-RU" sz="2000" dirty="0">
                <a:solidFill>
                  <a:srgbClr val="FF0000"/>
                </a:solidFill>
                <a:latin typeface="Times New Roman" pitchFamily="18" charset="0"/>
                <a:cs typeface="Times New Roman" pitchFamily="18" charset="0"/>
              </a:rPr>
              <a:t>изображали девочек разных возрастов, от самой старшей (большой) девушки с петухом до завернутого в пеленки младенца. Сегодня матрешкой называют только те точеные и расписанные деревянные игрушки-сувениры, которые состоят из нескольких вкладывающихся одна в другую.</a:t>
            </a:r>
          </a:p>
        </p:txBody>
      </p:sp>
    </p:spTree>
    <p:extLst>
      <p:ext uri="{BB962C8B-B14F-4D97-AF65-F5344CB8AC3E}">
        <p14:creationId xmlns:p14="http://schemas.microsoft.com/office/powerpoint/2010/main" val="796723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1" y="404663"/>
            <a:ext cx="4223660" cy="720081"/>
          </a:xfrm>
        </p:spPr>
        <p:txBody>
          <a:bodyPr/>
          <a:lstStyle/>
          <a:p>
            <a:pPr marL="0" indent="0" algn="ctr">
              <a:buNone/>
            </a:pPr>
            <a:r>
              <a:rPr lang="ru-RU" sz="2400" dirty="0" smtClean="0">
                <a:solidFill>
                  <a:srgbClr val="FF0000"/>
                </a:solidFill>
                <a:latin typeface="Times New Roman" pitchFamily="18" charset="0"/>
                <a:cs typeface="Times New Roman" pitchFamily="18" charset="0"/>
              </a:rPr>
              <a:t>Из чего делают матрёшек. Техника изготовления.</a:t>
            </a:r>
            <a:endParaRPr lang="ru-RU" sz="2400" dirty="0">
              <a:solidFill>
                <a:srgbClr val="FF0000"/>
              </a:solidFill>
              <a:latin typeface="Times New Roman" pitchFamily="18" charset="0"/>
              <a:cs typeface="Times New Roman" pitchFamily="18" charset="0"/>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4225" y="1268760"/>
            <a:ext cx="4442271" cy="3816424"/>
          </a:xfrm>
        </p:spPr>
      </p:pic>
      <p:sp>
        <p:nvSpPr>
          <p:cNvPr id="4" name="Текст 3"/>
          <p:cNvSpPr>
            <a:spLocks noGrp="1"/>
          </p:cNvSpPr>
          <p:nvPr>
            <p:ph type="body" sz="half" idx="2"/>
          </p:nvPr>
        </p:nvSpPr>
        <p:spPr>
          <a:xfrm>
            <a:off x="251520" y="1196752"/>
            <a:ext cx="4212905" cy="5256584"/>
          </a:xfrm>
        </p:spPr>
        <p:txBody>
          <a:bodyPr>
            <a:noAutofit/>
          </a:bodyPr>
          <a:lstStyle/>
          <a:p>
            <a:r>
              <a:rPr lang="ru-RU" sz="2000" dirty="0" smtClean="0">
                <a:solidFill>
                  <a:srgbClr val="FF0000"/>
                </a:solidFill>
                <a:latin typeface="Times New Roman" pitchFamily="18" charset="0"/>
                <a:cs typeface="Times New Roman" pitchFamily="18" charset="0"/>
              </a:rPr>
              <a:t>За </a:t>
            </a:r>
            <a:r>
              <a:rPr lang="ru-RU" sz="2000" dirty="0">
                <a:solidFill>
                  <a:srgbClr val="FF0000"/>
                </a:solidFill>
                <a:latin typeface="Times New Roman" pitchFamily="18" charset="0"/>
                <a:cs typeface="Times New Roman" pitchFamily="18" charset="0"/>
              </a:rPr>
              <a:t>долгие годы существования матрешки принципы ее изготовления не поменялись. Делают матрешек из </a:t>
            </a:r>
            <a:r>
              <a:rPr lang="ru-RU" sz="2000" dirty="0" smtClean="0">
                <a:solidFill>
                  <a:srgbClr val="FF0000"/>
                </a:solidFill>
                <a:latin typeface="Times New Roman" pitchFamily="18" charset="0"/>
                <a:cs typeface="Times New Roman" pitchFamily="18" charset="0"/>
              </a:rPr>
              <a:t>ольхи, </a:t>
            </a:r>
            <a:r>
              <a:rPr lang="ru-RU" sz="2000" dirty="0">
                <a:solidFill>
                  <a:srgbClr val="FF0000"/>
                </a:solidFill>
                <a:latin typeface="Times New Roman" pitchFamily="18" charset="0"/>
                <a:cs typeface="Times New Roman" pitchFamily="18" charset="0"/>
              </a:rPr>
              <a:t>березы, липы и </a:t>
            </a:r>
            <a:r>
              <a:rPr lang="ru-RU" sz="2000" dirty="0" smtClean="0">
                <a:solidFill>
                  <a:srgbClr val="FF0000"/>
                </a:solidFill>
                <a:latin typeface="Times New Roman" pitchFamily="18" charset="0"/>
                <a:cs typeface="Times New Roman" pitchFamily="18" charset="0"/>
              </a:rPr>
              <a:t>осины. Рождение матрёшки начинается на токарном станке. Сухие липовые чурки обтачивают снаружи и изнутри. Готовую заготовку грунтуют. Покрывают крахмальным клеем, чтобы залить все шероховатости. Далее заготовку шлифуют, чтобы она стала гладкой. После этого на заготовку наносят карандашом основу рисунка матрёшки, намечаются контуры глаз, рта, щёк. Затем рисуют одежду. Дальше начинается роспись матрёшки.</a:t>
            </a:r>
            <a:endParaRPr lang="ru-RU" sz="20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808493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372168"/>
            <a:ext cx="8568952" cy="2009160"/>
          </a:xfrm>
        </p:spPr>
        <p:txBody>
          <a:bodyPr/>
          <a:lstStyle/>
          <a:p>
            <a:pPr marL="0" indent="0" algn="just">
              <a:buNone/>
            </a:pPr>
            <a:r>
              <a:rPr lang="ru-RU" sz="2400" dirty="0" smtClean="0">
                <a:solidFill>
                  <a:srgbClr val="FF0000"/>
                </a:solidFill>
                <a:latin typeface="Times New Roman" pitchFamily="18" charset="0"/>
                <a:cs typeface="Times New Roman" pitchFamily="18" charset="0"/>
              </a:rPr>
              <a:t>Расписывая, используют гуашь, акварель или акриловые краски. На заключительном этапе изготовления, матрёшку покрывают слоем лака. Лак защищает от влаги и пыли, а также придаёт особый блеск. Каждая кукла наряжена в расписной сарафан, яркий платочек и пёстрый передник.</a:t>
            </a:r>
            <a:endParaRPr lang="ru-RU" sz="2400" dirty="0">
              <a:solidFill>
                <a:srgbClr val="FF0000"/>
              </a:solidFill>
              <a:latin typeface="Times New Roman" pitchFamily="18" charset="0"/>
              <a:cs typeface="Times New Roman" pitchFamily="18" charset="0"/>
            </a:endParaRPr>
          </a:p>
        </p:txBody>
      </p:sp>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95536" y="836712"/>
            <a:ext cx="4320480" cy="2808312"/>
          </a:xfrm>
        </p:spPr>
      </p:pic>
      <p:pic>
        <p:nvPicPr>
          <p:cNvPr id="6" name="Объект 5"/>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5508104" y="332656"/>
            <a:ext cx="2664296" cy="3888432"/>
          </a:xfrm>
        </p:spPr>
      </p:pic>
    </p:spTree>
    <p:extLst>
      <p:ext uri="{BB962C8B-B14F-4D97-AF65-F5344CB8AC3E}">
        <p14:creationId xmlns:p14="http://schemas.microsoft.com/office/powerpoint/2010/main" val="262433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25144"/>
            <a:ext cx="7920879" cy="1656184"/>
          </a:xfrm>
        </p:spPr>
        <p:txBody>
          <a:bodyPr/>
          <a:lstStyle/>
          <a:p>
            <a:pPr marL="0" indent="0" algn="just">
              <a:buNone/>
            </a:pPr>
            <a:r>
              <a:rPr lang="ru-RU" sz="2400" dirty="0" smtClean="0">
                <a:solidFill>
                  <a:srgbClr val="FF0000"/>
                </a:solidFill>
                <a:latin typeface="Times New Roman" pitchFamily="18" charset="0"/>
                <a:cs typeface="Times New Roman" pitchFamily="18" charset="0"/>
              </a:rPr>
              <a:t>В давние времена, когда появилась матрёшка, её можно было купить на ярмарке, где появились не только матрёшки, но и другие товары: глиняные свистульки, глиняные животные, игрушки, вырезанные из дерева…</a:t>
            </a:r>
            <a:endParaRPr lang="ru-RU" sz="2400" dirty="0">
              <a:solidFill>
                <a:srgbClr val="FF0000"/>
              </a:solidFill>
              <a:latin typeface="Times New Roman" pitchFamily="18" charset="0"/>
              <a:cs typeface="Times New Roman" pitchFamily="18" charset="0"/>
            </a:endParaRPr>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475656" y="260648"/>
            <a:ext cx="6048672" cy="4320480"/>
          </a:xfrm>
        </p:spPr>
      </p:pic>
    </p:spTree>
    <p:extLst>
      <p:ext uri="{BB962C8B-B14F-4D97-AF65-F5344CB8AC3E}">
        <p14:creationId xmlns:p14="http://schemas.microsoft.com/office/powerpoint/2010/main" val="4139896665"/>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97</TotalTime>
  <Words>346</Words>
  <Application>Microsoft Office PowerPoint</Application>
  <PresentationFormat>Экран (4:3)</PresentationFormat>
  <Paragraphs>9</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Воздушный поток</vt:lpstr>
      <vt:lpstr>Русская матрёшка</vt:lpstr>
      <vt:lpstr>История матрёшки</vt:lpstr>
      <vt:lpstr>Презентация PowerPoint</vt:lpstr>
      <vt:lpstr>Из чего делают матрёшек. Техника изготовления.</vt:lpstr>
      <vt:lpstr>Расписывая, используют гуашь, акварель или акриловые краски. На заключительном этапе изготовления, матрёшку покрывают слоем лака. Лак защищает от влаги и пыли, а также придаёт особый блеск. Каждая кукла наряжена в расписной сарафан, яркий платочек и пёстрый передник.</vt:lpstr>
      <vt:lpstr>В давние времена, когда появилась матрёшка, её можно было купить на ярмарке, где появились не только матрёшки, но и другие товары: глиняные свистульки, глиняные животные, игрушки, вырезанные из дерева…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Русская матрёшка</dc:title>
  <dc:creator>л</dc:creator>
  <cp:lastModifiedBy>л</cp:lastModifiedBy>
  <cp:revision>8</cp:revision>
  <dcterms:created xsi:type="dcterms:W3CDTF">2018-03-31T11:22:37Z</dcterms:created>
  <dcterms:modified xsi:type="dcterms:W3CDTF">2018-03-31T13:00:03Z</dcterms:modified>
</cp:coreProperties>
</file>