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0"/>
  </p:notesMasterIdLst>
  <p:sldIdLst>
    <p:sldId id="330" r:id="rId2"/>
    <p:sldId id="331" r:id="rId3"/>
    <p:sldId id="273" r:id="rId4"/>
    <p:sldId id="327" r:id="rId5"/>
    <p:sldId id="328" r:id="rId6"/>
    <p:sldId id="332" r:id="rId7"/>
    <p:sldId id="334" r:id="rId8"/>
    <p:sldId id="335" r:id="rId9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000000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000000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000000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000000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000000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rgbClr val="000000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rgbClr val="000000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rgbClr val="000000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rgbClr val="000000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00"/>
    <a:srgbClr val="FF0000"/>
    <a:srgbClr val="FF6600"/>
    <a:srgbClr val="FF9900"/>
    <a:srgbClr val="FFFFCC"/>
    <a:srgbClr val="0000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2308" autoAdjust="0"/>
  </p:normalViewPr>
  <p:slideViewPr>
    <p:cSldViewPr>
      <p:cViewPr varScale="1">
        <p:scale>
          <a:sx n="100" d="100"/>
          <a:sy n="100" d="100"/>
        </p:scale>
        <p:origin x="2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FB8A515B-7806-40A1-B19C-E00F6D471AA4}" type="datetimeFigureOut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F25A61E-594C-49AA-9C7C-E22E4AA1724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384256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339AE53-8A05-4CA7-B875-734AA6EC7420}" type="slidenum">
              <a:rPr lang="ru-RU" altLang="ru-RU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</a:t>
            </a:fld>
            <a:endParaRPr lang="ru-RU" altLang="ru-RU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713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1136C-1383-4DB2-9C7E-7093F5135E1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81887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BD768-7C90-4A19-9D99-19D08E0ABE7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63790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3DF44-34DD-46F6-AF88-1676D6C83C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81663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4C240-8DFB-4ADF-A7EA-26657FAC235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3204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8D2F8-2805-4729-AA21-8BDE36C2C8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35903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193DB-0D67-418C-BA88-F124BCB026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7105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8849D-889D-41B3-A534-4E251E6EFD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95760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AF7EF-CA4E-46A7-8074-75F4A8757FD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19042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7B829-FDFD-4B77-8985-874E4DCB532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86465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49341-F93F-42AB-9EE5-84AAF2F6C58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29891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34BC4-A9E1-435E-B9A6-1D8A4CE5804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9765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45C75"/>
                </a:solidFill>
              </a:defRPr>
            </a:lvl1pPr>
          </a:lstStyle>
          <a:p>
            <a:pPr>
              <a:defRPr/>
            </a:pPr>
            <a:fld id="{DF4B4D7E-8FA0-4E7F-AD43-FF572F8328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6" r:id="rId9"/>
    <p:sldLayoutId id="2147483894" r:id="rId10"/>
    <p:sldLayoutId id="21474838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76672"/>
            <a:ext cx="7851648" cy="864096"/>
          </a:xfrm>
          <a:extLst/>
        </p:spPr>
        <p:txBody>
          <a:bodyPr/>
          <a:lstStyle/>
          <a:p>
            <a:pPr>
              <a:defRPr/>
            </a:pPr>
            <a:r>
              <a:rPr lang="ru-RU" altLang="ru-RU" sz="2400" dirty="0">
                <a:solidFill>
                  <a:srgbClr val="0000FF"/>
                </a:solidFill>
              </a:rPr>
              <a:t>Городской конкурс исследовательских, творческих, </a:t>
            </a:r>
            <a:br>
              <a:rPr lang="ru-RU" altLang="ru-RU" sz="2400" dirty="0">
                <a:solidFill>
                  <a:srgbClr val="0000FF"/>
                </a:solidFill>
              </a:rPr>
            </a:br>
            <a:r>
              <a:rPr lang="ru-RU" altLang="ru-RU" sz="2400" dirty="0">
                <a:solidFill>
                  <a:srgbClr val="0000FF"/>
                </a:solidFill>
              </a:rPr>
              <a:t>   проектных работ учащихся начальных классов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409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060575"/>
            <a:ext cx="7854950" cy="4105275"/>
          </a:xfrm>
        </p:spPr>
        <p:txBody>
          <a:bodyPr/>
          <a:lstStyle/>
          <a:p>
            <a:pPr marR="0" algn="ctr">
              <a:lnSpc>
                <a:spcPct val="114000"/>
              </a:lnSpc>
            </a:pPr>
            <a:r>
              <a:rPr lang="ru-RU" altLang="ru-RU" sz="2400" b="1" i="1" smtClean="0">
                <a:solidFill>
                  <a:srgbClr val="0000FF"/>
                </a:solidFill>
              </a:rPr>
              <a:t>Исследовательская  работа на тему: </a:t>
            </a:r>
          </a:p>
          <a:p>
            <a:pPr marR="0" algn="ctr">
              <a:lnSpc>
                <a:spcPct val="114000"/>
              </a:lnSpc>
            </a:pPr>
            <a:r>
              <a:rPr lang="ru-RU" altLang="ru-RU" sz="3600" b="1" i="1" smtClean="0">
                <a:solidFill>
                  <a:srgbClr val="0000FF"/>
                </a:solidFill>
              </a:rPr>
              <a:t>«Чудесная соль»</a:t>
            </a:r>
          </a:p>
          <a:p>
            <a:pPr marR="0">
              <a:lnSpc>
                <a:spcPct val="114000"/>
              </a:lnSpc>
            </a:pPr>
            <a:r>
              <a:rPr lang="ru-RU" altLang="ru-RU" sz="2400" b="1" i="1" smtClean="0">
                <a:solidFill>
                  <a:srgbClr val="FF0000"/>
                </a:solidFill>
              </a:rPr>
              <a:t>         Автор: </a:t>
            </a:r>
            <a:r>
              <a:rPr lang="ru-RU" altLang="ru-RU" sz="2400" b="1" i="1" smtClean="0">
                <a:solidFill>
                  <a:srgbClr val="0000FF"/>
                </a:solidFill>
              </a:rPr>
              <a:t>Ахатов Артём, 2 «А» класс, </a:t>
            </a:r>
          </a:p>
          <a:p>
            <a:pPr marR="0">
              <a:lnSpc>
                <a:spcPct val="114000"/>
              </a:lnSpc>
            </a:pPr>
            <a:r>
              <a:rPr lang="ru-RU" altLang="ru-RU" sz="2400" b="1" i="1" smtClean="0">
                <a:solidFill>
                  <a:srgbClr val="0000FF"/>
                </a:solidFill>
              </a:rPr>
              <a:t>МАОУ «Гимназия №23»</a:t>
            </a:r>
          </a:p>
          <a:p>
            <a:pPr marR="0">
              <a:lnSpc>
                <a:spcPct val="114000"/>
              </a:lnSpc>
            </a:pPr>
            <a:r>
              <a:rPr lang="ru-RU" altLang="ru-RU" sz="2400" b="1" i="1" smtClean="0">
                <a:solidFill>
                  <a:srgbClr val="FF0000"/>
                </a:solidFill>
              </a:rPr>
              <a:t>                         Руководитель: </a:t>
            </a:r>
            <a:r>
              <a:rPr lang="ru-RU" altLang="ru-RU" sz="2400" b="1" i="1" smtClean="0">
                <a:solidFill>
                  <a:srgbClr val="0000FF"/>
                </a:solidFill>
              </a:rPr>
              <a:t>Сойко Татьяна Анатольевна, учитель начальных классов</a:t>
            </a:r>
            <a:r>
              <a:rPr lang="ru-RU" altLang="ru-RU" sz="2400" b="1" i="1" smtClean="0"/>
              <a:t>.</a:t>
            </a:r>
          </a:p>
          <a:p>
            <a:pPr marR="0">
              <a:lnSpc>
                <a:spcPct val="114000"/>
              </a:lnSpc>
            </a:pPr>
            <a:endParaRPr lang="ru-RU" altLang="ru-RU" sz="2400" b="1" i="1" smtClean="0"/>
          </a:p>
          <a:p>
            <a:pPr marR="0" algn="ctr">
              <a:lnSpc>
                <a:spcPct val="114000"/>
              </a:lnSpc>
            </a:pPr>
            <a:r>
              <a:rPr lang="ru-RU" altLang="ru-RU" sz="2000" b="1" i="1" smtClean="0"/>
              <a:t>Троицк</a:t>
            </a:r>
          </a:p>
          <a:p>
            <a:pPr marR="0" algn="ctr">
              <a:lnSpc>
                <a:spcPct val="114000"/>
              </a:lnSpc>
            </a:pPr>
            <a:r>
              <a:rPr lang="ru-RU" altLang="ru-RU" sz="2000" b="1" i="1" smtClean="0"/>
              <a:t>2018</a:t>
            </a:r>
          </a:p>
          <a:p>
            <a:pPr marR="0">
              <a:lnSpc>
                <a:spcPct val="114000"/>
              </a:lnSpc>
            </a:pPr>
            <a:endParaRPr lang="ru-RU" altLang="ru-RU" sz="2400" b="1" i="1" smtClean="0"/>
          </a:p>
          <a:p>
            <a:pPr marR="0">
              <a:lnSpc>
                <a:spcPct val="114000"/>
              </a:lnSpc>
            </a:pPr>
            <a:endParaRPr lang="ru-RU" altLang="ru-RU" b="1" i="1" smtClean="0"/>
          </a:p>
          <a:p>
            <a:pPr marR="0">
              <a:lnSpc>
                <a:spcPct val="114000"/>
              </a:lnSpc>
            </a:pPr>
            <a:endParaRPr lang="ru-RU" altLang="ru-RU" b="1" i="1" smtClean="0"/>
          </a:p>
          <a:p>
            <a:pPr marR="0" algn="ctr">
              <a:lnSpc>
                <a:spcPct val="114000"/>
              </a:lnSpc>
            </a:pPr>
            <a:r>
              <a:rPr lang="ru-RU" altLang="ru-RU" sz="2000" b="1" i="1" smtClean="0"/>
              <a:t>Троицк</a:t>
            </a:r>
          </a:p>
          <a:p>
            <a:pPr marR="0" algn="ctr">
              <a:lnSpc>
                <a:spcPct val="114000"/>
              </a:lnSpc>
            </a:pPr>
            <a:r>
              <a:rPr lang="ru-RU" altLang="ru-RU" sz="2000" b="1" i="1" smtClean="0"/>
              <a:t>2018</a:t>
            </a:r>
          </a:p>
          <a:p>
            <a:pPr marR="0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medtt.ru/wp-content/uploads/2016/07/743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64813">
            <a:off x="458788" y="617538"/>
            <a:ext cx="3960812" cy="253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4" descr="http://svit24.net/images/stories/articles/2015/Zdorovie/01-2015/05/Razrabotan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82116">
            <a:off x="4960938" y="754063"/>
            <a:ext cx="3875087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6" descr="http://itd2.mycdn.me/image?id=815059819696&amp;t=20&amp;plc=WEB&amp;tkn=*ngyddLIaC2R1Z2GH47y7-j4ySw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3644900"/>
            <a:ext cx="4464050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2" name="Picture 8" descr="https://www.syl.ru/misc/i/ai/200759/89089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27013"/>
            <a:ext cx="6667500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4" name="Picture 10" descr="http://cn1.nevsedoma.com.ua/images/2011/241/4/death05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87338"/>
            <a:ext cx="5256213" cy="657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323850" y="260648"/>
            <a:ext cx="8750330" cy="792088"/>
          </a:xfrm>
          <a:ln>
            <a:miter lim="800000"/>
            <a:headEnd/>
            <a:tailEnd/>
          </a:ln>
          <a:extLst/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400" u="sng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400" u="sng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400" u="sng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400" u="sng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400" u="sng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400" u="sng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400" u="sng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400" u="sng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FFFF00"/>
                </a:solidFill>
                <a:effectLst/>
                <a:latin typeface="Arial Black" pitchFamily="34" charset="0"/>
              </a:rPr>
              <a:t>Цель исследования: 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b="0" dirty="0" smtClean="0">
                <a:solidFill>
                  <a:srgbClr val="FFFF00"/>
                </a:solidFill>
              </a:rPr>
              <a:t> </a:t>
            </a:r>
            <a:endParaRPr lang="ru-RU" sz="2000" i="1" dirty="0" smtClean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11776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323850" y="836613"/>
            <a:ext cx="8424863" cy="5235575"/>
          </a:xfrm>
        </p:spPr>
        <p:txBody>
          <a:bodyPr/>
          <a:lstStyle/>
          <a:p>
            <a:pPr marL="609600" marR="0" indent="-609600" eaLnBrk="1" hangingPunct="1">
              <a:lnSpc>
                <a:spcPct val="80000"/>
              </a:lnSpc>
            </a:pPr>
            <a:r>
              <a:rPr lang="ru-RU" altLang="ru-RU" b="1" smtClean="0">
                <a:solidFill>
                  <a:srgbClr val="0000FF"/>
                </a:solidFill>
                <a:latin typeface="Arial Black" panose="020B0A04020102020204" pitchFamily="34" charset="0"/>
              </a:rPr>
              <a:t>научиться выращивать кристаллы соли и других веществ в домашних условиях</a:t>
            </a:r>
          </a:p>
          <a:p>
            <a:pPr marL="609600" marR="0" indent="-609600" eaLnBrk="1" hangingPunct="1">
              <a:lnSpc>
                <a:spcPct val="80000"/>
              </a:lnSpc>
            </a:pPr>
            <a:endParaRPr lang="ru-RU" altLang="ru-RU" b="1" u="sng" smtClean="0">
              <a:solidFill>
                <a:srgbClr val="0000FF"/>
              </a:solidFill>
              <a:latin typeface="Arial Black" panose="020B0A04020102020204" pitchFamily="34" charset="0"/>
            </a:endParaRPr>
          </a:p>
          <a:p>
            <a:pPr marL="609600" marR="0" indent="-609600" algn="l" eaLnBrk="1" hangingPunct="1">
              <a:lnSpc>
                <a:spcPct val="80000"/>
              </a:lnSpc>
            </a:pPr>
            <a:endParaRPr lang="ru-RU" altLang="ru-RU" b="1" u="sng" smtClean="0">
              <a:solidFill>
                <a:srgbClr val="FFFF00"/>
              </a:solidFill>
              <a:latin typeface="Arial Black" panose="020B0A04020102020204" pitchFamily="34" charset="0"/>
            </a:endParaRPr>
          </a:p>
          <a:p>
            <a:pPr marL="609600" marR="0" indent="-609600" algn="l" eaLnBrk="1" hangingPunct="1">
              <a:lnSpc>
                <a:spcPct val="80000"/>
              </a:lnSpc>
            </a:pPr>
            <a:r>
              <a:rPr lang="ru-RU" altLang="ru-RU" b="1" smtClean="0">
                <a:solidFill>
                  <a:srgbClr val="FFFF00"/>
                </a:solidFill>
                <a:latin typeface="Arial Black" panose="020B0A04020102020204" pitchFamily="34" charset="0"/>
              </a:rPr>
              <a:t>Задачи исследования: </a:t>
            </a:r>
          </a:p>
          <a:p>
            <a:pPr marL="609600" marR="0" indent="-609600" algn="l" eaLnBrk="1" hangingPunct="1">
              <a:lnSpc>
                <a:spcPct val="80000"/>
              </a:lnSpc>
            </a:pPr>
            <a:endParaRPr lang="ru-RU" altLang="ru-RU" b="1" u="sng" smtClean="0">
              <a:solidFill>
                <a:srgbClr val="0000FF"/>
              </a:solidFill>
              <a:latin typeface="Arial Black" panose="020B0A04020102020204" pitchFamily="34" charset="0"/>
            </a:endParaRPr>
          </a:p>
          <a:p>
            <a:pPr marL="609600" marR="0" indent="-609600" eaLnBrk="1" hangingPunct="1">
              <a:lnSpc>
                <a:spcPct val="80000"/>
              </a:lnSpc>
            </a:pPr>
            <a:endParaRPr lang="ru-RU" altLang="ru-RU" b="1" u="sng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marR="0" indent="-609600" algn="l" hangingPunct="1">
              <a:buFont typeface="Wingdings" panose="05000000000000000000" pitchFamily="2" charset="2"/>
              <a:buChar char="v"/>
            </a:pPr>
            <a:r>
              <a:rPr lang="ru-RU" altLang="ru-RU" sz="2000" smtClean="0">
                <a:solidFill>
                  <a:srgbClr val="0000FF"/>
                </a:solidFill>
                <a:latin typeface="Arial Black" panose="020B0A04020102020204" pitchFamily="34" charset="0"/>
              </a:rPr>
              <a:t>изучить исторические сведения о соли;</a:t>
            </a:r>
          </a:p>
          <a:p>
            <a:pPr marL="609600" marR="0" indent="-609600" algn="l" hangingPunct="1">
              <a:buFont typeface="Wingdings" panose="05000000000000000000" pitchFamily="2" charset="2"/>
              <a:buChar char="v"/>
            </a:pPr>
            <a:endParaRPr lang="ru-RU" altLang="ru-RU" sz="2000" smtClean="0">
              <a:solidFill>
                <a:srgbClr val="0000FF"/>
              </a:solidFill>
              <a:latin typeface="Arial Black" panose="020B0A04020102020204" pitchFamily="34" charset="0"/>
            </a:endParaRPr>
          </a:p>
          <a:p>
            <a:pPr marL="609600" marR="0" indent="-609600" algn="l" hangingPunct="1">
              <a:buFont typeface="Wingdings" panose="05000000000000000000" pitchFamily="2" charset="2"/>
              <a:buChar char="v"/>
            </a:pPr>
            <a:r>
              <a:rPr lang="ru-RU" altLang="ru-RU" sz="2000" smtClean="0">
                <a:solidFill>
                  <a:srgbClr val="0000FF"/>
                </a:solidFill>
                <a:latin typeface="Arial Black" panose="020B0A04020102020204" pitchFamily="34" charset="0"/>
              </a:rPr>
              <a:t>узнать о значении соли в жизни человека;</a:t>
            </a:r>
          </a:p>
          <a:p>
            <a:pPr marL="609600" marR="0" indent="-609600" algn="l" hangingPunct="1"/>
            <a:endParaRPr lang="ru-RU" altLang="ru-RU" sz="2000" smtClean="0">
              <a:solidFill>
                <a:srgbClr val="0000FF"/>
              </a:solidFill>
              <a:latin typeface="Arial Black" panose="020B0A04020102020204" pitchFamily="34" charset="0"/>
            </a:endParaRPr>
          </a:p>
          <a:p>
            <a:pPr marL="609600" marR="0" indent="-609600" algn="l" hangingPunct="1">
              <a:buFont typeface="Wingdings" panose="05000000000000000000" pitchFamily="2" charset="2"/>
              <a:buChar char="v"/>
            </a:pPr>
            <a:r>
              <a:rPr lang="ru-RU" altLang="ru-RU" sz="2000" smtClean="0">
                <a:solidFill>
                  <a:srgbClr val="0000FF"/>
                </a:solidFill>
                <a:latin typeface="Arial Black" panose="020B0A04020102020204" pitchFamily="34" charset="0"/>
              </a:rPr>
              <a:t>вырастить кристаллы соли и других веществ;</a:t>
            </a:r>
          </a:p>
          <a:p>
            <a:pPr marL="609600" marR="0" indent="-609600" eaLnBrk="1" hangingPunct="1"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ru-RU" altLang="ru-RU" sz="2000" b="1" u="sng" smtClean="0">
              <a:solidFill>
                <a:srgbClr val="0000FF"/>
              </a:solidFill>
              <a:latin typeface="Arial Black" panose="020B0A04020102020204" pitchFamily="34" charset="0"/>
            </a:endParaRPr>
          </a:p>
          <a:p>
            <a:pPr marL="609600" marR="0" indent="-609600" eaLnBrk="1" hangingPunct="1">
              <a:lnSpc>
                <a:spcPct val="80000"/>
              </a:lnSpc>
            </a:pPr>
            <a:endParaRPr lang="ru-RU" altLang="ru-RU" sz="2000" b="1" u="sng" smtClean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7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7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8195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3" name="Picture 6" descr="http://cdn5.cheloveche.ru/photobank/00/bf/49010_original.jpg?142899567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404813"/>
            <a:ext cx="425767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 descr="http://lusana.ru/files/26073/653/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96863"/>
            <a:ext cx="7993063" cy="599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0" descr="http://ds04.infourok.ru/uploads/ex/0a7e/000847dd-b7bcfa80/1/hello_html_m1262970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266700"/>
            <a:ext cx="7507288" cy="622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9220" name="Picture 6" descr="http://uslada-folk.ru/wp-content/uploads/2013/07/2_hleb-sol-co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04813"/>
            <a:ext cx="8369300" cy="591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>
                <a:latin typeface="Arial" panose="020B0604020202020204" pitchFamily="34" charset="0"/>
              </a:rPr>
              <a:t>     </a:t>
            </a:r>
            <a:r>
              <a:rPr lang="ru-RU" altLang="ru-RU" sz="4400" smtClean="0">
                <a:solidFill>
                  <a:srgbClr val="0000FF"/>
                </a:solidFill>
                <a:latin typeface="Arial Black" panose="020B0A04020102020204" pitchFamily="34" charset="0"/>
              </a:rPr>
              <a:t>Что такое кристалл?</a:t>
            </a:r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 2" panose="05020102010507070707" pitchFamily="18" charset="2"/>
              <a:buNone/>
              <a:defRPr/>
            </a:pPr>
            <a:r>
              <a:rPr lang="ru-RU" altLang="ru-RU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      Кристаллы (греч.) – «лёд»</a:t>
            </a:r>
            <a:endParaRPr lang="ru-RU" altLang="ru-RU" dirty="0" smtClean="0"/>
          </a:p>
        </p:txBody>
      </p:sp>
      <p:pic>
        <p:nvPicPr>
          <p:cNvPr id="10244" name="Содержимое 5" descr="USDA_Mineral_Quartz_Crystal_93c395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388" y="2882900"/>
            <a:ext cx="5229225" cy="344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88913"/>
            <a:ext cx="3705225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098" y="415713"/>
            <a:ext cx="3311525" cy="513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302" y="522053"/>
            <a:ext cx="3549650" cy="558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764678"/>
            <a:ext cx="3654425" cy="590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s://ds03.infourok.ru/uploads/ex/0390/0000da67-43a5ae64/2/hello_html_5e57991d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003609"/>
            <a:ext cx="3781775" cy="5672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1258888" y="1989138"/>
            <a:ext cx="578008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defRPr sz="2800" b="1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defRPr sz="2800" b="1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defRPr sz="2800" b="1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defRPr sz="2800" b="1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 sz="6000" dirty="0"/>
          </a:p>
        </p:txBody>
      </p:sp>
      <p:pic>
        <p:nvPicPr>
          <p:cNvPr id="12291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889" y="1772816"/>
            <a:ext cx="2577086" cy="4376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39" y="188640"/>
            <a:ext cx="2880320" cy="493416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509" y="1058373"/>
            <a:ext cx="3110800" cy="47675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284984"/>
            <a:ext cx="2529444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6266</TotalTime>
  <Words>97</Words>
  <Application>Microsoft Office PowerPoint</Application>
  <PresentationFormat>Экран (4:3)</PresentationFormat>
  <Paragraphs>29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Arial Black</vt:lpstr>
      <vt:lpstr>Calibri</vt:lpstr>
      <vt:lpstr>Constantia</vt:lpstr>
      <vt:lpstr>Wingdings</vt:lpstr>
      <vt:lpstr>Wingdings 2</vt:lpstr>
      <vt:lpstr>Поток</vt:lpstr>
      <vt:lpstr>Городской конкурс исследовательских, творческих,     проектных работ учащихся начальных классов</vt:lpstr>
      <vt:lpstr>Презентация PowerPoint</vt:lpstr>
      <vt:lpstr>    Цель исследования:    </vt:lpstr>
      <vt:lpstr>Презентация PowerPoint</vt:lpstr>
      <vt:lpstr>Презентация PowerPoint</vt:lpstr>
      <vt:lpstr>     Что такое кристалл?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User</cp:lastModifiedBy>
  <cp:revision>232</cp:revision>
  <dcterms:created xsi:type="dcterms:W3CDTF">2008-03-22T21:17:38Z</dcterms:created>
  <dcterms:modified xsi:type="dcterms:W3CDTF">2018-04-20T15:47:12Z</dcterms:modified>
</cp:coreProperties>
</file>