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2" r:id="rId3"/>
    <p:sldId id="263" r:id="rId4"/>
    <p:sldId id="257" r:id="rId5"/>
    <p:sldId id="260" r:id="rId6"/>
    <p:sldId id="264" r:id="rId7"/>
    <p:sldId id="259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BC7C8B9-6CDD-425E-B8BE-FB66E747A60F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203BC4-4A64-4627-A387-3052574D4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357561"/>
            <a:ext cx="1428760" cy="113460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500570"/>
            <a:ext cx="1428760" cy="113480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4500570"/>
            <a:ext cx="1428760" cy="1105511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http://www.foreignpolicy.com/files/images/Inbox_pota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357562"/>
            <a:ext cx="1428760" cy="112059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14348" y="357166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Segoe Print" pitchFamily="2" charset="0"/>
              </a:rPr>
              <a:t>Дидактическая игра: </a:t>
            </a:r>
          </a:p>
          <a:p>
            <a:r>
              <a:rPr lang="ru-RU" sz="4800" b="1" dirty="0" smtClean="0">
                <a:solidFill>
                  <a:srgbClr val="C00000"/>
                </a:solidFill>
                <a:latin typeface="Segoe Print" pitchFamily="2" charset="0"/>
              </a:rPr>
              <a:t>« Четвертый </a:t>
            </a:r>
            <a:endParaRPr lang="en-US" sz="4800" b="1" dirty="0" smtClean="0">
              <a:solidFill>
                <a:srgbClr val="C00000"/>
              </a:solidFill>
              <a:latin typeface="Segoe Print" pitchFamily="2" charset="0"/>
            </a:endParaRPr>
          </a:p>
          <a:p>
            <a:r>
              <a:rPr lang="en-US" sz="4800" b="1" dirty="0" smtClean="0">
                <a:solidFill>
                  <a:srgbClr val="C00000"/>
                </a:solidFill>
                <a:latin typeface="Segoe Print" pitchFamily="2" charset="0"/>
              </a:rPr>
              <a:t>              </a:t>
            </a:r>
            <a:r>
              <a:rPr lang="ru-RU" sz="4800" b="1" dirty="0" smtClean="0">
                <a:solidFill>
                  <a:srgbClr val="C00000"/>
                </a:solidFill>
                <a:latin typeface="Segoe Print" pitchFamily="2" charset="0"/>
              </a:rPr>
              <a:t>лишний»</a:t>
            </a:r>
            <a:endParaRPr lang="ru-RU" sz="4800" b="1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571900" cy="261939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3" y="285728"/>
            <a:ext cx="3846813" cy="271464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429000"/>
            <a:ext cx="3643364" cy="257176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огур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3428999"/>
            <a:ext cx="3929090" cy="2598269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714776" cy="2949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00438"/>
            <a:ext cx="3714776" cy="29504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571876"/>
            <a:ext cx="3714776" cy="2874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http://www.foreignpolicy.com/files/images/Inbox_pota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7" y="357166"/>
            <a:ext cx="3643339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гур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3889120" cy="2928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57166"/>
            <a:ext cx="4037212" cy="2928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429000"/>
            <a:ext cx="3929090" cy="30123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500438"/>
            <a:ext cx="4071966" cy="2950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289"/>
            <a:ext cx="3571900" cy="2934061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14290"/>
            <a:ext cx="3714776" cy="2950486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429000"/>
            <a:ext cx="3786214" cy="3000396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429000"/>
            <a:ext cx="3571900" cy="2946998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5"/>
            <a:ext cx="3786214" cy="3077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66"/>
            <a:ext cx="3786214" cy="30066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3786190"/>
            <a:ext cx="3714776" cy="27976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http://www.foreignpolicy.com/files/images/Inbox_pota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786190"/>
            <a:ext cx="3714776" cy="2786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00438"/>
            <a:ext cx="3643338" cy="273943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66"/>
            <a:ext cx="3571901" cy="285752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огуре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85728"/>
            <a:ext cx="3783238" cy="292895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ages (9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3500438"/>
            <a:ext cx="3857652" cy="278608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000232" y="357166"/>
            <a:ext cx="4929222" cy="4429156"/>
            <a:chOff x="1565" y="1752"/>
            <a:chExt cx="1653" cy="1774"/>
          </a:xfrm>
        </p:grpSpPr>
        <p:pic>
          <p:nvPicPr>
            <p:cNvPr id="3" name="Picture 13" descr="j04300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5" y="1752"/>
              <a:ext cx="1653" cy="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Oval 15"/>
            <p:cNvSpPr>
              <a:spLocks noChangeArrowheads="1"/>
            </p:cNvSpPr>
            <p:nvPr/>
          </p:nvSpPr>
          <p:spPr bwMode="auto">
            <a:xfrm>
              <a:off x="2290" y="2023"/>
              <a:ext cx="77" cy="7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285984" y="5429264"/>
            <a:ext cx="53578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Segoe Print" pitchFamily="2" charset="0"/>
              </a:rPr>
              <a:t>Молодцы!</a:t>
            </a:r>
            <a:endParaRPr lang="ru-RU" sz="60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pic>
        <p:nvPicPr>
          <p:cNvPr id="6" name="Picture 48" descr="7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57166"/>
            <a:ext cx="11906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428736"/>
            <a:ext cx="335309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Dusky_ sad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Slaidov_9</a:t>
            </a:r>
          </a:p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Zhiembaeva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V.Y.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Atyrau_city</a:t>
            </a:r>
          </a:p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Kazakstan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</TotalTime>
  <Words>20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2012-06-30T13:49:24Z</dcterms:created>
  <dcterms:modified xsi:type="dcterms:W3CDTF">2012-11-03T16:40:48Z</dcterms:modified>
</cp:coreProperties>
</file>