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1" r:id="rId4"/>
    <p:sldId id="260" r:id="rId5"/>
    <p:sldId id="259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DE9D8-B26A-4246-95EE-C4AFAAC422C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CBB1F-56F5-4A53-9BDB-4A7DD7B8B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Desktop\цифры\img515.jpg"/>
          <p:cNvPicPr/>
          <p:nvPr/>
        </p:nvPicPr>
        <p:blipFill>
          <a:blip r:embed="rId2" cstate="print">
            <a:lum bright="-8000" contrast="51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48064" y="274320"/>
            <a:ext cx="3995936" cy="49834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274320"/>
            <a:ext cx="5436096" cy="632764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Скок-поскок, скок-поскок</a:t>
            </a:r>
            <a:r>
              <a:rPr lang="ru-RU" sz="1800" dirty="0" smtClean="0"/>
              <a:t>, (Прыжки на месте на двух ногах.) </a:t>
            </a:r>
            <a:br>
              <a:rPr lang="ru-RU" sz="1800" dirty="0" smtClean="0"/>
            </a:br>
            <a:r>
              <a:rPr lang="ru-RU" sz="1800" b="1" dirty="0" smtClean="0"/>
              <a:t>Зайка прыгнул на пенек</a:t>
            </a:r>
            <a:r>
              <a:rPr lang="ru-RU" sz="1800" dirty="0" smtClean="0"/>
              <a:t>. (Прыжки на месте на двух ногах.) </a:t>
            </a:r>
            <a:br>
              <a:rPr lang="ru-RU" sz="1800" dirty="0" smtClean="0"/>
            </a:br>
            <a:r>
              <a:rPr lang="ru-RU" sz="1800" b="1" dirty="0" smtClean="0"/>
              <a:t>В барабан он громко бьет</a:t>
            </a:r>
            <a:r>
              <a:rPr lang="ru-RU" sz="1800" dirty="0" smtClean="0"/>
              <a:t>, (Шагаем на месте.) </a:t>
            </a:r>
            <a:br>
              <a:rPr lang="ru-RU" sz="1800" dirty="0" smtClean="0"/>
            </a:br>
            <a:r>
              <a:rPr lang="ru-RU" sz="1800" b="1" dirty="0" smtClean="0"/>
              <a:t>В чехарду играть зовет</a:t>
            </a:r>
            <a:r>
              <a:rPr lang="ru-RU" sz="1800" dirty="0" smtClean="0"/>
              <a:t>. (Хлопаем в ладоши.) </a:t>
            </a:r>
            <a:br>
              <a:rPr lang="ru-RU" sz="1800" dirty="0" smtClean="0"/>
            </a:br>
            <a:r>
              <a:rPr lang="ru-RU" sz="1800" b="1" dirty="0" smtClean="0"/>
              <a:t>Зайцу холодно сидеть</a:t>
            </a:r>
            <a:r>
              <a:rPr lang="ru-RU" sz="1800" dirty="0" smtClean="0"/>
              <a:t>, (Присели.) </a:t>
            </a:r>
            <a:br>
              <a:rPr lang="ru-RU" sz="1800" dirty="0" smtClean="0"/>
            </a:br>
            <a:r>
              <a:rPr lang="ru-RU" sz="1800" b="1" dirty="0" smtClean="0"/>
              <a:t>Нужно лапочки погреть</a:t>
            </a:r>
            <a:r>
              <a:rPr lang="ru-RU" sz="1800" dirty="0" smtClean="0"/>
              <a:t>. (Хлопаем в ладоши.) </a:t>
            </a:r>
            <a:br>
              <a:rPr lang="ru-RU" sz="1800" dirty="0" smtClean="0"/>
            </a:br>
            <a:r>
              <a:rPr lang="ru-RU" sz="1800" b="1" dirty="0" smtClean="0"/>
              <a:t>Лапки вверх, лапки вниз</a:t>
            </a:r>
            <a:r>
              <a:rPr lang="ru-RU" sz="1800" dirty="0" smtClean="0"/>
              <a:t>, (Руки вверх-вниз.) </a:t>
            </a:r>
            <a:br>
              <a:rPr lang="ru-RU" sz="1800" dirty="0" smtClean="0"/>
            </a:br>
            <a:r>
              <a:rPr lang="ru-RU" sz="1800" b="1" dirty="0" smtClean="0"/>
              <a:t>На носочки подтянись</a:t>
            </a:r>
            <a:r>
              <a:rPr lang="ru-RU" sz="1800" dirty="0" smtClean="0"/>
              <a:t>. (Потянулись, подняли руки </a:t>
            </a:r>
            <a:endParaRPr lang="ru-RU" sz="1800" dirty="0" smtClean="0"/>
          </a:p>
          <a:p>
            <a:r>
              <a:rPr lang="ru-RU" sz="1800" dirty="0" smtClean="0"/>
              <a:t>вверх</a:t>
            </a:r>
            <a:r>
              <a:rPr lang="ru-RU" sz="1800" dirty="0" smtClean="0"/>
              <a:t>.) </a:t>
            </a:r>
            <a:br>
              <a:rPr lang="ru-RU" sz="1800" dirty="0" smtClean="0"/>
            </a:br>
            <a:r>
              <a:rPr lang="ru-RU" sz="1800" b="1" dirty="0" smtClean="0"/>
              <a:t>Лапки ставим на бочок</a:t>
            </a:r>
            <a:r>
              <a:rPr lang="ru-RU" sz="1800" dirty="0" smtClean="0"/>
              <a:t>, (Руки на пояс.) </a:t>
            </a:r>
            <a:br>
              <a:rPr lang="ru-RU" sz="1800" dirty="0" smtClean="0"/>
            </a:br>
            <a:r>
              <a:rPr lang="ru-RU" sz="1800" b="1" dirty="0" smtClean="0"/>
              <a:t>На носочках скок-скок-скок</a:t>
            </a:r>
            <a:r>
              <a:rPr lang="ru-RU" sz="1800" dirty="0" smtClean="0"/>
              <a:t>. (Прыжки на месте на </a:t>
            </a:r>
            <a:endParaRPr lang="ru-RU" sz="1800" dirty="0" smtClean="0"/>
          </a:p>
          <a:p>
            <a:r>
              <a:rPr lang="ru-RU" sz="1800" dirty="0" smtClean="0"/>
              <a:t>двух </a:t>
            </a:r>
            <a:r>
              <a:rPr lang="ru-RU" sz="1800" dirty="0" smtClean="0"/>
              <a:t>ногах.) </a:t>
            </a:r>
            <a:br>
              <a:rPr lang="ru-RU" sz="1800" dirty="0" smtClean="0"/>
            </a:br>
            <a:r>
              <a:rPr lang="ru-RU" sz="1800" b="1" dirty="0" smtClean="0"/>
              <a:t>А затем вприсядку</a:t>
            </a:r>
            <a:r>
              <a:rPr lang="ru-RU" sz="1800" dirty="0" smtClean="0"/>
              <a:t>, (Приседаем.) </a:t>
            </a:r>
            <a:br>
              <a:rPr lang="ru-RU" sz="1800" dirty="0" smtClean="0"/>
            </a:br>
            <a:r>
              <a:rPr lang="ru-RU" sz="1800" b="1" dirty="0" smtClean="0"/>
              <a:t>Чтоб не мерзли лапки</a:t>
            </a:r>
            <a:r>
              <a:rPr lang="ru-RU" sz="1800" dirty="0" smtClean="0"/>
              <a:t>. (Топаем ногами.) </a:t>
            </a:r>
            <a:br>
              <a:rPr lang="ru-RU" sz="1800" dirty="0" smtClean="0"/>
            </a:br>
            <a:r>
              <a:rPr lang="ru-RU" sz="1800" b="1" dirty="0" smtClean="0"/>
              <a:t>Скок-скок-скок! </a:t>
            </a:r>
            <a:br>
              <a:rPr lang="ru-RU" sz="1800" b="1" dirty="0" smtClean="0"/>
            </a:br>
            <a:r>
              <a:rPr lang="ru-RU" sz="1800" b="1" dirty="0" smtClean="0"/>
              <a:t>Зайцы скачут: </a:t>
            </a:r>
            <a:br>
              <a:rPr lang="ru-RU" sz="1800" b="1" dirty="0" smtClean="0"/>
            </a:br>
            <a:r>
              <a:rPr lang="ru-RU" sz="1800" b="1" dirty="0" smtClean="0"/>
              <a:t>Скок-скок-скок! </a:t>
            </a:r>
            <a:br>
              <a:rPr lang="ru-RU" sz="1800" b="1" dirty="0" smtClean="0"/>
            </a:br>
            <a:r>
              <a:rPr lang="ru-RU" sz="1800" b="1" dirty="0" smtClean="0"/>
              <a:t>Да на беленький снежок. </a:t>
            </a:r>
            <a:br>
              <a:rPr lang="ru-RU" sz="1800" b="1" dirty="0" smtClean="0"/>
            </a:br>
            <a:r>
              <a:rPr lang="ru-RU" sz="1800" b="1" dirty="0" smtClean="0"/>
              <a:t>Приседают, слушают, </a:t>
            </a:r>
            <a:br>
              <a:rPr lang="ru-RU" sz="1800" b="1" dirty="0" smtClean="0"/>
            </a:br>
            <a:r>
              <a:rPr lang="ru-RU" sz="1800" b="1" dirty="0" smtClean="0"/>
              <a:t>Не идёт ли волк. .</a:t>
            </a:r>
            <a:r>
              <a:rPr lang="ru-RU" sz="1800" dirty="0" smtClean="0"/>
              <a:t> 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098" name="Picture 2" descr="C:\Users\Татьяна Ивановна\Pictures\561c85bd7175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0"/>
            <a:ext cx="3563888" cy="6525344"/>
          </a:xfrm>
          <a:prstGeom prst="rect">
            <a:avLst/>
          </a:prstGeom>
          <a:noFill/>
        </p:spPr>
      </p:pic>
      <p:pic>
        <p:nvPicPr>
          <p:cNvPr id="4099" name="Picture 3" descr="C:\Users\Татьяна Ивановна\Pictures\94012a5c0867b9da13ab39d02066ccd2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717032"/>
            <a:ext cx="2232248" cy="2470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 Ивановна\Desktop\00593_Kak-risovat-sobaku-dlya-detey-po-prostym-shagam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74110"/>
            <a:ext cx="4038600" cy="3978142"/>
          </a:xfrm>
          <a:prstGeom prst="rect">
            <a:avLst/>
          </a:prstGeom>
          <a:noFill/>
        </p:spPr>
      </p:pic>
      <p:pic>
        <p:nvPicPr>
          <p:cNvPr id="1027" name="Picture 3" descr="C:\Users\Татьяна Ивановна\Desktop\1517566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7005" y="1600200"/>
            <a:ext cx="380099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 Ивановна\Desktop\school21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208912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96448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2411760" y="2636912"/>
            <a:ext cx="136815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3779912" y="836712"/>
            <a:ext cx="1080120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499992" y="836712"/>
            <a:ext cx="360040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499992" y="2564904"/>
            <a:ext cx="100811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508104" y="2060848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6156176" y="2060848"/>
            <a:ext cx="72008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5580112" y="3717032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4499992" y="3717032"/>
            <a:ext cx="108012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427984" y="3717032"/>
            <a:ext cx="36004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3635896" y="3645024"/>
            <a:ext cx="115212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2483768" y="3212976"/>
            <a:ext cx="115212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12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Ивановна</dc:creator>
  <cp:lastModifiedBy>Татьяна Ивановна</cp:lastModifiedBy>
  <cp:revision>8</cp:revision>
  <dcterms:created xsi:type="dcterms:W3CDTF">2018-03-26T07:28:19Z</dcterms:created>
  <dcterms:modified xsi:type="dcterms:W3CDTF">2018-08-20T08:27:26Z</dcterms:modified>
</cp:coreProperties>
</file>