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0587D-A58D-418E-8D00-EE781E7B7E55}" type="datetimeFigureOut">
              <a:rPr lang="ru-RU" smtClean="0"/>
              <a:pPr/>
              <a:t>17.10.2013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25A29-6B20-446F-A644-7DF4B49B0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212.jp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rchi\Рабочий стол\Новая папка (2)\foto_15222.png"/>
          <p:cNvPicPr>
            <a:picLocks noChangeAspect="1" noChangeArrowheads="1"/>
          </p:cNvPicPr>
          <p:nvPr/>
        </p:nvPicPr>
        <p:blipFill>
          <a:blip r:embed="rId2"/>
          <a:srcRect b="10045"/>
          <a:stretch>
            <a:fillRect/>
          </a:stretch>
        </p:blipFill>
        <p:spPr bwMode="auto">
          <a:xfrm>
            <a:off x="0" y="1214422"/>
            <a:ext cx="8253413" cy="56435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142852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Помоги другу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rchi\Рабочий стол\Новая папка (2)\predprinimatel__sbil_pensionera_na_«zebre»-populyarnye_novosti_na_drugikh_saytak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571868" cy="3571868"/>
          </a:xfrm>
          <a:prstGeom prst="rect">
            <a:avLst/>
          </a:prstGeom>
          <a:noFill/>
        </p:spPr>
      </p:pic>
      <p:pic>
        <p:nvPicPr>
          <p:cNvPr id="5123" name="Picture 3" descr="C:\Documents and Settings\Archi\Рабочий стол\Новая папка (2)\0951_3.jpg"/>
          <p:cNvPicPr>
            <a:picLocks noChangeAspect="1" noChangeArrowheads="1"/>
          </p:cNvPicPr>
          <p:nvPr/>
        </p:nvPicPr>
        <p:blipFill>
          <a:blip r:embed="rId4"/>
          <a:srcRect l="2702" t="1858" r="2702" b="23395"/>
          <a:stretch>
            <a:fillRect/>
          </a:stretch>
        </p:blipFill>
        <p:spPr bwMode="auto">
          <a:xfrm>
            <a:off x="5143504" y="0"/>
            <a:ext cx="3286148" cy="3462192"/>
          </a:xfrm>
          <a:prstGeom prst="rect">
            <a:avLst/>
          </a:prstGeom>
          <a:noFill/>
        </p:spPr>
      </p:pic>
      <p:pic>
        <p:nvPicPr>
          <p:cNvPr id="5124" name="Picture 4" descr="C:\Documents and Settings\Archi\Рабочий стол\Новая папка (2)\0014-018-Podzemnyj-i-nadzemnyj-peshekhodnyj-perekhody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643314"/>
            <a:ext cx="3082084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rchi\Рабочий стол\Новая папка (2)\Dou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rchi\Рабочий стол\Новая папка (2)\0013-013-Ostanovki-obschestvennogo-transpor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rchi\Рабочий стол\Новая папка (2)\svetofor_Deni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14290"/>
            <a:ext cx="6491324" cy="6491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rchi\Рабочий стол\Новая папка (2)\doroz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6520799" cy="5446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Moscow,_Yeniseiskaya_Street_by_n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4d258eee4402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8147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6248" y="1785926"/>
            <a:ext cx="4857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Чтобы жили и дружили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Люди и автомобили,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Существует с давних пор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Справедливый СВЕТОФОР!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5812009-05-2511783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-9549"/>
            <a:ext cx="5429288" cy="6877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1378625697_bezimen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rchi\Рабочий стол\Новая папка (2)\no_travma1.jpg"/>
          <p:cNvPicPr>
            <a:picLocks noChangeAspect="1" noChangeArrowheads="1"/>
          </p:cNvPicPr>
          <p:nvPr/>
        </p:nvPicPr>
        <p:blipFill>
          <a:blip r:embed="rId2"/>
          <a:srcRect l="14062" t="4166" r="9375" b="10416"/>
          <a:stretch>
            <a:fillRect/>
          </a:stretch>
        </p:blipFill>
        <p:spPr bwMode="auto">
          <a:xfrm>
            <a:off x="0" y="-13145"/>
            <a:ext cx="9144000" cy="68711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0"/>
            <a:ext cx="407196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ПЕШЕХОДЫ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rchi\Рабочий стол\Новая папка (2)\0008-011-Esli-ty-speshish-v-puti-CHerez-ulitsu-projti-Tam-idi-gde-ves-narod-G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49" y="0"/>
            <a:ext cx="915249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142852"/>
            <a:ext cx="564360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ВНИМАТЕЛЬНЫЙ ШОФЕР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rchi\Рабочий стол\Новая папка (2)\5754325445741415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000372"/>
            <a:ext cx="3714776" cy="359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7" name="Picture 5" descr="C:\Documents and Settings\Archi\Рабочий стол\Новая папка (2)\airplane2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85728"/>
            <a:ext cx="3214710" cy="1688864"/>
          </a:xfrm>
          <a:prstGeom prst="rect">
            <a:avLst/>
          </a:prstGeom>
          <a:noFill/>
        </p:spPr>
      </p:pic>
      <p:pic>
        <p:nvPicPr>
          <p:cNvPr id="3079" name="Picture 7" descr="C:\Documents and Settings\Archi\Рабочий стол\Новая папка (2)\0_90967_68793e43_XL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875" t="14000" r="7812" b="18500"/>
          <a:stretch>
            <a:fillRect/>
          </a:stretch>
        </p:blipFill>
        <p:spPr bwMode="auto">
          <a:xfrm>
            <a:off x="5715008" y="4429132"/>
            <a:ext cx="3611588" cy="1785950"/>
          </a:xfrm>
          <a:prstGeom prst="rect">
            <a:avLst/>
          </a:prstGeom>
          <a:noFill/>
        </p:spPr>
      </p:pic>
      <p:pic>
        <p:nvPicPr>
          <p:cNvPr id="3080" name="Picture 8" descr="C:\Documents and Settings\Archi\Рабочий стол\Новая папка (2)\d3feff08f831fce1c3964d0f95f29f5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50" t="20000" r="8750" b="20000"/>
          <a:stretch>
            <a:fillRect/>
          </a:stretch>
        </p:blipFill>
        <p:spPr bwMode="auto">
          <a:xfrm>
            <a:off x="6274056" y="2071678"/>
            <a:ext cx="2869944" cy="1500198"/>
          </a:xfrm>
          <a:prstGeom prst="rect">
            <a:avLst/>
          </a:prstGeom>
          <a:noFill/>
        </p:spPr>
      </p:pic>
      <p:pic>
        <p:nvPicPr>
          <p:cNvPr id="3081" name="Picture 9" descr="C:\Documents and Settings\Archi\Рабочий стол\Новая папка (2)\100130_38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00108"/>
            <a:ext cx="3619500" cy="2762250"/>
          </a:xfrm>
          <a:prstGeom prst="rect">
            <a:avLst/>
          </a:prstGeom>
          <a:noFill/>
        </p:spPr>
      </p:pic>
      <p:pic>
        <p:nvPicPr>
          <p:cNvPr id="3082" name="Picture 10" descr="C:\Documents and Settings\Archi\Рабочий стол\Новая папка (2)\news-637x956-0-506d37d7248a1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145" t="25409" r="18210" b="14871"/>
          <a:stretch>
            <a:fillRect/>
          </a:stretch>
        </p:blipFill>
        <p:spPr bwMode="auto">
          <a:xfrm>
            <a:off x="0" y="4786322"/>
            <a:ext cx="3365958" cy="1907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20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Archi</cp:lastModifiedBy>
  <cp:revision>15</cp:revision>
  <dcterms:created xsi:type="dcterms:W3CDTF">2013-10-17T09:54:04Z</dcterms:created>
  <dcterms:modified xsi:type="dcterms:W3CDTF">2013-10-17T17:51:39Z</dcterms:modified>
</cp:coreProperties>
</file>