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61" r:id="rId5"/>
    <p:sldId id="265" r:id="rId6"/>
    <p:sldId id="266" r:id="rId7"/>
    <p:sldId id="262" r:id="rId8"/>
    <p:sldId id="268" r:id="rId9"/>
    <p:sldId id="269" r:id="rId10"/>
    <p:sldId id="271" r:id="rId11"/>
    <p:sldId id="273" r:id="rId12"/>
    <p:sldId id="275" r:id="rId13"/>
    <p:sldId id="276" r:id="rId14"/>
    <p:sldId id="278" r:id="rId15"/>
    <p:sldId id="279" r:id="rId16"/>
    <p:sldId id="280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FB2535-A4AC-4FE8-B555-BA768A2006B5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B3BEA-1E91-4A70-AD6D-F00AEF991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872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7B3BEA-1E91-4A70-AD6D-F00AEF991AB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7B3BEA-1E91-4A70-AD6D-F00AEF991AB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1%80%D0%B8%D0%B2%D0%BE%D0%BB%D0%B6%D1%81%D0%BA%D0%B8%D0%B9_%D1%84%D0%B5%D0%B4%D0%B5%D1%80%D0%B0%D0%BB%D1%8C%D0%BD%D1%8B%D0%B9_%D0%BE%D0%BA%D1%80%D1%83%D0%B3" TargetMode="External"/><Relationship Id="rId13" Type="http://schemas.openxmlformats.org/officeDocument/2006/relationships/hyperlink" Target="http://ru.wikipedia.org/wiki/%D0%AD%D1%80%D0%B7%D1%8F%D0%BD%D1%81%D0%BA%D0%B8%D0%B9_%D1%8F%D0%B7%D1%8B%D0%BA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://ru.wikipedia.org/wiki/%D0%A4%D0%B5%D0%B4%D0%B5%D1%80%D0%B0%D0%BB%D1%8C%D0%BD%D1%8B%D0%B5_%D0%BE%D0%BA%D1%80%D1%83%D0%B3%D0%B0_%D0%A0%D0%BE%D1%81%D1%81%D0%B8%D0%B9%D1%81%D0%BA%D0%BE%D0%B9_%D0%A4%D0%B5%D0%B4%D0%B5%D1%80%D0%B0%D1%86%D0%B8%D0%B8" TargetMode="External"/><Relationship Id="rId12" Type="http://schemas.openxmlformats.org/officeDocument/2006/relationships/hyperlink" Target="http://ru.wikipedia.org/wiki/%D0%A0%D1%83%D1%81%D1%81%D0%BA%D0%B8%D0%B9_%D1%8F%D0%B7%D1%8B%D0%BA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D%D0%B0%D1%81%D0%B5%D0%BB%D0%B5%D0%BD%D0%B8%D0%B5" TargetMode="External"/><Relationship Id="rId11" Type="http://schemas.openxmlformats.org/officeDocument/2006/relationships/hyperlink" Target="http://ru.wikipedia.org/wiki/%D0%93%D0%BE%D1%81%D1%83%D0%B4%D0%B0%D1%80%D1%81%D1%82%D0%B2%D0%B5%D0%BD%D0%BD%D1%8B%D0%B9_%D1%8F%D0%B7%D1%8B%D0%BA" TargetMode="External"/><Relationship Id="rId5" Type="http://schemas.openxmlformats.org/officeDocument/2006/relationships/hyperlink" Target="http://ru.wikipedia.org/wiki/%D0%9F%D0%BB%D0%BE%D1%89%D0%B0%D0%B4%D1%8C" TargetMode="External"/><Relationship Id="rId15" Type="http://schemas.openxmlformats.org/officeDocument/2006/relationships/hyperlink" Target="http://ru.wikipedia.org/w/index.php?title=%D0%92%D0%BE%D0%BB%D0%BA%D0%BE%D0%B2,_%D0%92%D0%BB%D0%B0%D0%B4%D0%B8%D0%BC%D0%B8%D1%80_%D0%94%D0%BC%D0%B8%D1%82%D1%80%D0%B8%D0%B5%D0%B2%D0%B8%D1%87&amp;action=edit&amp;redlink=1" TargetMode="External"/><Relationship Id="rId10" Type="http://schemas.openxmlformats.org/officeDocument/2006/relationships/hyperlink" Target="http://ru.wikipedia.org/wiki/%D0%92%D0%BE%D0%BB%D0%B3%D0%BE-%D0%92%D1%8F%D1%82%D1%81%D0%BA%D0%B8%D0%B9_%D1%8D%D0%BA%D0%BE%D0%BD%D0%BE%D0%BC%D0%B8%D1%87%D0%B5%D1%81%D0%BA%D0%B8%D0%B9_%D1%80%D0%B0%D0%B9%D0%BE%D0%BD" TargetMode="External"/><Relationship Id="rId4" Type="http://schemas.openxmlformats.org/officeDocument/2006/relationships/hyperlink" Target="http://ru.wikipedia.org/wiki/%D0%A1%D0%B0%D1%80%D0%B0%D0%BD%D1%81%D0%BA" TargetMode="External"/><Relationship Id="rId9" Type="http://schemas.openxmlformats.org/officeDocument/2006/relationships/hyperlink" Target="http://ru.wikipedia.org/wiki/%D0%AD%D0%BA%D0%BE%D0%BD%D0%BE%D0%BC%D0%B8%D1%87%D0%B5%D1%81%D0%BA%D0%BE%D0%B5_%D1%80%D0%B0%D0%B9%D0%BE%D0%BD%D0%B8%D1%80%D0%BE%D0%B2%D0%B0%D0%BD%D0%B8%D0%B5_%D0%A0%D0%BE%D1%81%D1%81%D0%B8%D0%B8" TargetMode="External"/><Relationship Id="rId14" Type="http://schemas.openxmlformats.org/officeDocument/2006/relationships/hyperlink" Target="http://ru.wikipedia.org/wiki/%D0%9C%D0%BE%D0%BA%D1%88%D0%B0%D0%BD%D1%81%D0%BA%D0%B8%D0%B9_%D1%8F%D0%B7%D1%8B%D0%B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76;&#1084;&#1080;&#1085;\Pictures\muzyka_N.Kosheleva_tekst_S._Kinyakin_-_Gimn_Mordovii_SHi_valda_(iPleer.fm).mp3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2288" y="3573016"/>
            <a:ext cx="5486400" cy="179432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Символика Мордовии</a:t>
            </a:r>
            <a:endParaRPr lang="ru-RU" sz="4000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7172200" cy="1008112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Курташкинская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СОШ»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Атюрьевского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муниципального района 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 ГПД Яшкина Мария Васильевна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2018г.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ds04.infourok.ru/uploads/ex/0b5c/0001f3a3-e89695e4/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9144000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105377" y="2967335"/>
            <a:ext cx="69332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Символика Мордовии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ogare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476250"/>
            <a:ext cx="17272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2124075" y="4292600"/>
            <a:ext cx="6192838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600"/>
              <a:t>Имя поэта и публициста </a:t>
            </a:r>
            <a:r>
              <a:rPr lang="ru-RU" sz="1600" b="1"/>
              <a:t>Николая Платоновича Огарева</a:t>
            </a:r>
            <a:r>
              <a:rPr lang="ru-RU" sz="1600"/>
              <a:t> носит крупнейший вуз Поволжья - Мордовский государственный университет.  . Памятник Н. П. Огареву установлен у главного корпуса Мордовского университета, а строка из стихотворения «Юноше»: «Учись! Пойми, что знание есть власть» - стала девизом студентов, гордо именующих себя «огаревцами». </a:t>
            </a:r>
          </a:p>
        </p:txBody>
      </p:sp>
      <p:pic>
        <p:nvPicPr>
          <p:cNvPr id="8196" name="Picture 8" descr="Картинка 1 из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692150"/>
            <a:ext cx="4464050" cy="321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9"/>
          <p:cNvSpPr txBox="1">
            <a:spLocks noChangeArrowheads="1"/>
          </p:cNvSpPr>
          <p:nvPr/>
        </p:nvSpPr>
        <p:spPr bwMode="auto">
          <a:xfrm>
            <a:off x="468313" y="2852738"/>
            <a:ext cx="1943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  <a:r>
              <a:rPr lang="ru-RU" b="1"/>
              <a:t>Огарёв Н.П.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3059113" y="260350"/>
            <a:ext cx="48037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600" b="1"/>
              <a:t>Владимир Дежуров</a:t>
            </a:r>
            <a:r>
              <a:rPr lang="ru-RU" sz="1600"/>
              <a:t> - единственный космонавт уроженец Мордовии. Свой полет он совершил 14 марта 1995 года в составе международного российско-американского экипажа на корабле «Союз ТМ-21» (В. Дежуров (командир), Г. Стрекалов и американский астронавт Н. Тагард). В течение 79 суток ему и его коллегам предстояла сложная научная работа на орбитальной станции «Мир». После возвращения, наш земляк-космонавт был удостоен звания Героя Российской Федерации </a:t>
            </a:r>
          </a:p>
        </p:txBody>
      </p:sp>
      <p:pic>
        <p:nvPicPr>
          <p:cNvPr id="12291" name="Picture 5" descr="Картинка 208 из 6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25908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6" descr="file_fd71fb6d3d529c7b0ca32a750586c4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500438"/>
            <a:ext cx="279876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7"/>
          <p:cNvSpPr>
            <a:spLocks noChangeArrowheads="1"/>
          </p:cNvSpPr>
          <p:nvPr/>
        </p:nvSpPr>
        <p:spPr bwMode="auto">
          <a:xfrm>
            <a:off x="3419475" y="3429000"/>
            <a:ext cx="5329238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600"/>
              <a:t>Теннисист, тренер, деятель советского и российского спорта, Президент Федерации тенниса России </a:t>
            </a:r>
            <a:r>
              <a:rPr lang="ru-RU" sz="1600" b="1"/>
              <a:t>Шамиль Анвярович Тарпищев</a:t>
            </a:r>
            <a:r>
              <a:rPr lang="ru-RU" sz="1600"/>
              <a:t> .  Его родители - родились и выросли в Мордовии, в селе Татарские Юнки.</a:t>
            </a:r>
            <a:br>
              <a:rPr lang="ru-RU" sz="1600"/>
            </a:br>
            <a:r>
              <a:rPr lang="ru-RU" sz="1600"/>
              <a:t/>
            </a:r>
            <a:br>
              <a:rPr lang="ru-RU" sz="1600"/>
            </a:br>
            <a:endParaRPr lang="ru-RU" sz="1600"/>
          </a:p>
        </p:txBody>
      </p:sp>
      <p:sp>
        <p:nvSpPr>
          <p:cNvPr id="12294" name="Rectangle 8"/>
          <p:cNvSpPr>
            <a:spLocks noChangeArrowheads="1"/>
          </p:cNvSpPr>
          <p:nvPr/>
        </p:nvSpPr>
        <p:spPr bwMode="auto">
          <a:xfrm>
            <a:off x="3492500" y="5065713"/>
            <a:ext cx="51657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600"/>
              <a:t>Недавно  в Саранске открылся теннисный центр, названный его именем. Возможно, гуру тенниса осядет в Мордовии, будет тренировать детишек и сеять славу о Мордовии по планете.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chegin%20(1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76250"/>
            <a:ext cx="246380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5" descr="mishin-(2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2133600"/>
            <a:ext cx="2447925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file_c95abb54b92112e328b85cc77a7593f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800" y="4149725"/>
            <a:ext cx="2078038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179388" y="2636838"/>
            <a:ext cx="4548187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600" dirty="0"/>
              <a:t>Абсолютно все жители Мордовии знают этого человека. Его триумф в олимпийских Афинах впервые в новом тысячелетии заявил о нашей республике на весь мир. </a:t>
            </a:r>
            <a:r>
              <a:rPr lang="ru-RU" sz="1600" dirty="0" smtClean="0"/>
              <a:t>(греко-римская борьба)</a:t>
            </a:r>
            <a:endParaRPr lang="ru-RU" sz="1600" dirty="0"/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7092950" y="2492375"/>
            <a:ext cx="2376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Алексей Мишин</a:t>
            </a:r>
          </a:p>
        </p:txBody>
      </p:sp>
      <p:sp>
        <p:nvSpPr>
          <p:cNvPr id="13319" name="Text Box 10"/>
          <p:cNvSpPr txBox="1">
            <a:spLocks noChangeArrowheads="1"/>
          </p:cNvSpPr>
          <p:nvPr/>
        </p:nvSpPr>
        <p:spPr bwMode="auto">
          <a:xfrm>
            <a:off x="684213" y="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</a:t>
            </a:r>
            <a:r>
              <a:rPr lang="ru-RU" b="1"/>
              <a:t>Виктор Чегин</a:t>
            </a:r>
          </a:p>
        </p:txBody>
      </p:sp>
      <p:sp>
        <p:nvSpPr>
          <p:cNvPr id="13320" name="Rectangle 11"/>
          <p:cNvSpPr>
            <a:spLocks noChangeArrowheads="1"/>
          </p:cNvSpPr>
          <p:nvPr/>
        </p:nvSpPr>
        <p:spPr bwMode="auto">
          <a:xfrm>
            <a:off x="3708400" y="620713"/>
            <a:ext cx="45037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600"/>
              <a:t>Безусловный номер один среди мордовских «ньюсмейкеров» в последние годы. Две Олимпиады, чемпионаты Европы и мира… Мордовских ходоков  никто не может обойти. </a:t>
            </a:r>
          </a:p>
        </p:txBody>
      </p:sp>
      <p:sp>
        <p:nvSpPr>
          <p:cNvPr id="13321" name="Rectangle 12"/>
          <p:cNvSpPr>
            <a:spLocks noChangeArrowheads="1"/>
          </p:cNvSpPr>
          <p:nvPr/>
        </p:nvSpPr>
        <p:spPr bwMode="auto">
          <a:xfrm>
            <a:off x="539750" y="4459288"/>
            <a:ext cx="44211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600"/>
              <a:t>Российский боксёр-профессионал, выступающий в тяжёлой весовой категории </a:t>
            </a:r>
          </a:p>
        </p:txBody>
      </p:sp>
      <p:sp>
        <p:nvSpPr>
          <p:cNvPr id="13322" name="Rectangle 13"/>
          <p:cNvSpPr>
            <a:spLocks noChangeArrowheads="1"/>
          </p:cNvSpPr>
          <p:nvPr/>
        </p:nvSpPr>
        <p:spPr bwMode="auto">
          <a:xfrm>
            <a:off x="539750" y="5229225"/>
            <a:ext cx="4605338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600"/>
              <a:t>Маскаев - чемпион мира в тяжёлой (версия WBC, 2006—2008) весовой категории; чемпион Паназиатской боксёрской ассоциации (ПАБА) в тяжёлом весе. В настоящее время проживает в США. </a:t>
            </a:r>
            <a:br>
              <a:rPr lang="ru-RU" sz="1600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3323" name="Text Box 14"/>
          <p:cNvSpPr txBox="1">
            <a:spLocks noChangeArrowheads="1"/>
          </p:cNvSpPr>
          <p:nvPr/>
        </p:nvSpPr>
        <p:spPr bwMode="auto">
          <a:xfrm>
            <a:off x="7451725" y="5013325"/>
            <a:ext cx="1441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Олег Маскаев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klass.photolandiya.ru/img-q5y5x5n4g40414k5e4p4o4u5i5u5p4t2r4z5/files/content_images/201403031348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8604448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bigslide.ru/images/46/45261/960/img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moyaokruga.ru/img/image_detail_new2/2d83671b-fde6-47e6-a1ab-692f078be2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8568952" cy="6624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://bigslide.ru/images/5/4294/960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bigslide.ru/images/5/4294/960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Картинка 8 из 3445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4"/>
            <a:ext cx="8856984" cy="6451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71557" y="2967335"/>
            <a:ext cx="7000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Республика Мордовия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rayon_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88640"/>
            <a:ext cx="7000875" cy="3792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7" descr="Картинка 53 из 6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3644900"/>
            <a:ext cx="388778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2665413" y="1839913"/>
            <a:ext cx="3813175" cy="0"/>
          </a:xfrm>
          <a:prstGeom prst="rect">
            <a:avLst/>
          </a:prstGeom>
          <a:solidFill>
            <a:srgbClr val="F9F9F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216" name="Group 120"/>
          <p:cNvGraphicFramePr>
            <a:graphicFrameLocks noGrp="1"/>
          </p:cNvGraphicFramePr>
          <p:nvPr/>
        </p:nvGraphicFramePr>
        <p:xfrm>
          <a:off x="611560" y="4149080"/>
          <a:ext cx="3813175" cy="2179390"/>
        </p:xfrm>
        <a:graphic>
          <a:graphicData uri="http://schemas.openxmlformats.org/drawingml/2006/table">
            <a:tbl>
              <a:tblPr/>
              <a:tblGrid>
                <a:gridCol w="1906587"/>
                <a:gridCol w="1906588"/>
              </a:tblGrid>
              <a:tr h="25053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Столица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4" tooltip="Саранск"/>
                        </a:rPr>
                        <a:t>Саранск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F9"/>
                    </a:solidFill>
                  </a:tcPr>
                </a:tc>
              </a:tr>
              <a:tr h="25053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5" tooltip="Площадь"/>
                        </a:rPr>
                        <a:t>Площадь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,1 тыс.кв.км.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F9"/>
                    </a:solidFill>
                  </a:tcPr>
                </a:tc>
              </a:tr>
              <a:tr h="25053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6" tooltip="Население"/>
                        </a:rPr>
                        <a:t>Население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900тыс.чел.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F9"/>
                    </a:solidFill>
                  </a:tcPr>
                </a:tc>
              </a:tr>
              <a:tr h="25053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7" tooltip="Федеральные округа Российской Федерации"/>
                        </a:rPr>
                        <a:t>Федеральный округ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8" tooltip="Приволжский федеральный округ"/>
                        </a:rPr>
                        <a:t>Приволжский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F9"/>
                    </a:solidFill>
                  </a:tcPr>
                </a:tc>
              </a:tr>
              <a:tr h="25053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9" tooltip="Экономическое районирование России"/>
                        </a:rPr>
                        <a:t>Экономический район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0" tooltip="Волго-Вятский экономический район"/>
                        </a:rPr>
                        <a:t>Волго-Вятский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F9"/>
                    </a:solidFill>
                  </a:tcPr>
                </a:tc>
              </a:tr>
              <a:tr h="412631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1" tooltip="Государственный язык"/>
                        </a:rPr>
                        <a:t>Государственный язык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2" tooltip="Русский язык"/>
                        </a:rPr>
                        <a:t>русский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 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3" tooltip="Эрзянский язык"/>
                        </a:rPr>
                        <a:t>эрзянский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 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4" tooltip="Мокшанский язык"/>
                        </a:rPr>
                        <a:t>мокшанский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F9"/>
                    </a:solidFill>
                  </a:tcPr>
                </a:tc>
              </a:tr>
              <a:tr h="44210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Глава Республики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BA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5" tooltip="Волков, Владимир Дмитриевич (страница отсутствует)"/>
                        </a:rPr>
                        <a:t>Владимир Волков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Флаг республики Мордов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981075"/>
            <a:ext cx="3810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7" descr="Герб республики Мордов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141663"/>
            <a:ext cx="25812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827088" y="188913"/>
            <a:ext cx="7705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125" name="Text Box 9"/>
          <p:cNvSpPr txBox="1">
            <a:spLocks noChangeArrowheads="1"/>
          </p:cNvSpPr>
          <p:nvPr/>
        </p:nvSpPr>
        <p:spPr bwMode="auto">
          <a:xfrm>
            <a:off x="684213" y="26035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</a:rPr>
              <a:t>        Государственные символы республики</a:t>
            </a:r>
          </a:p>
        </p:txBody>
      </p:sp>
      <p:sp>
        <p:nvSpPr>
          <p:cNvPr id="5127" name="Text Box 11"/>
          <p:cNvSpPr txBox="1">
            <a:spLocks noChangeArrowheads="1"/>
          </p:cNvSpPr>
          <p:nvPr/>
        </p:nvSpPr>
        <p:spPr bwMode="auto">
          <a:xfrm>
            <a:off x="4716463" y="4076700"/>
            <a:ext cx="41767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128" name="Text Box 12"/>
          <p:cNvSpPr txBox="1">
            <a:spLocks noChangeArrowheads="1"/>
          </p:cNvSpPr>
          <p:nvPr/>
        </p:nvSpPr>
        <p:spPr bwMode="auto">
          <a:xfrm>
            <a:off x="4787900" y="4581525"/>
            <a:ext cx="40322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        </a:t>
            </a:r>
            <a:r>
              <a:rPr lang="ru-RU" sz="2000">
                <a:solidFill>
                  <a:srgbClr val="FF0000"/>
                </a:solidFill>
              </a:rPr>
              <a:t>Глава республики </a:t>
            </a:r>
          </a:p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</a:rPr>
              <a:t>          Владимир Волков</a:t>
            </a:r>
          </a:p>
        </p:txBody>
      </p:sp>
      <p:pic>
        <p:nvPicPr>
          <p:cNvPr id="5131" name="Picture 11" descr="29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765175"/>
            <a:ext cx="3389313" cy="3600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s/203307/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8928992" cy="6425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muzyka_N.Kosheleva_tekst_S._Kinyakin_-_Gimn_Mordovii_SHi_valda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10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103/121975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mypresentation.ru/documents_2/0e7523aa73946406f79ff49e9dc35b57/img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6632"/>
            <a:ext cx="8640960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4"/>
          <p:cNvSpPr>
            <a:spLocks noChangeArrowheads="1" noChangeShapeType="1" noTextEdit="1"/>
          </p:cNvSpPr>
          <p:nvPr/>
        </p:nvSpPr>
        <p:spPr bwMode="auto">
          <a:xfrm>
            <a:off x="1258888" y="476250"/>
            <a:ext cx="7056437" cy="7921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 Родом из Мордовии</a:t>
            </a:r>
          </a:p>
        </p:txBody>
      </p:sp>
      <p:pic>
        <p:nvPicPr>
          <p:cNvPr id="7171" name="Picture 6" descr="nik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025" y="908050"/>
            <a:ext cx="13049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7" descr="file_5c40d3c2326f81b962c7ab5f434d55d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1341438"/>
            <a:ext cx="16573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0" descr="Картинка 97 из 5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412875"/>
            <a:ext cx="31527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 Box 11"/>
          <p:cNvSpPr txBox="1">
            <a:spLocks noChangeArrowheads="1"/>
          </p:cNvSpPr>
          <p:nvPr/>
        </p:nvSpPr>
        <p:spPr bwMode="auto">
          <a:xfrm>
            <a:off x="3851275" y="3500438"/>
            <a:ext cx="2303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     Ф.Ф.Ушаков</a:t>
            </a:r>
          </a:p>
        </p:txBody>
      </p:sp>
      <p:sp>
        <p:nvSpPr>
          <p:cNvPr id="7175" name="Text Box 12"/>
          <p:cNvSpPr txBox="1">
            <a:spLocks noChangeArrowheads="1"/>
          </p:cNvSpPr>
          <p:nvPr/>
        </p:nvSpPr>
        <p:spPr bwMode="auto">
          <a:xfrm>
            <a:off x="395288" y="6092825"/>
            <a:ext cx="3889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176" name="Text Box 13"/>
          <p:cNvSpPr txBox="1">
            <a:spLocks noChangeArrowheads="1"/>
          </p:cNvSpPr>
          <p:nvPr/>
        </p:nvSpPr>
        <p:spPr bwMode="auto">
          <a:xfrm>
            <a:off x="6011863" y="2781300"/>
            <a:ext cx="2881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    </a:t>
            </a:r>
            <a:r>
              <a:rPr lang="ru-RU" b="1"/>
              <a:t>Патриарх Никон</a:t>
            </a:r>
          </a:p>
        </p:txBody>
      </p:sp>
      <p:pic>
        <p:nvPicPr>
          <p:cNvPr id="7177" name="Picture 18" descr="Картинка 16 из 15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1863" y="3213100"/>
            <a:ext cx="27241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Картинка 27 из 5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852738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10"/>
          <p:cNvSpPr>
            <a:spLocks noChangeArrowheads="1"/>
          </p:cNvSpPr>
          <p:nvPr/>
        </p:nvSpPr>
        <p:spPr bwMode="auto">
          <a:xfrm>
            <a:off x="4140200" y="1341438"/>
            <a:ext cx="4572000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Российский и советский художник, скульптор Степан Дмитриевич Эрьзя (настоящая фамилия Нефёдов) родился 27 октября (8 ноября) 1876 в селе Баево Алатырского уезда Симбирской губернии (ныне Ардатовский район Республики Мордовия). Скульптор с мировым именем, он наиболее известен как мастер резьбы по дереву. Самая большая коллекция хранится вМордовском республиканском музее изобразительных искусств им. С. Д. Эрьзи. С 1926 года по 1950 год жил и работал за рубежом, большую часть этого периода - в Аргентине. Художник скончался в Москве 24 ноября 1959 года. Похоронен в Саранске.</a:t>
            </a:r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r>
              <a:rPr lang="ru-RU" sz="1400"/>
              <a:t>Долгое время именно этот всемирно известный скульптор оставался единственной визитной карточкой Мордовии. Эрьзя гордился происхождением и даже взял имя своего народа за псевдоним.</a:t>
            </a:r>
          </a:p>
        </p:txBody>
      </p:sp>
      <p:pic>
        <p:nvPicPr>
          <p:cNvPr id="10244" name="Picture 11" descr="erzya-(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88913"/>
            <a:ext cx="223202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12"/>
          <p:cNvSpPr txBox="1">
            <a:spLocks noChangeArrowheads="1"/>
          </p:cNvSpPr>
          <p:nvPr/>
        </p:nvSpPr>
        <p:spPr bwMode="auto">
          <a:xfrm>
            <a:off x="3924300" y="404813"/>
            <a:ext cx="4608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                       </a:t>
            </a:r>
            <a:r>
              <a:rPr lang="ru-RU" sz="2000"/>
              <a:t>С.Д. Эрьзя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496</Words>
  <Application>Microsoft Office PowerPoint</Application>
  <PresentationFormat>Экран (4:3)</PresentationFormat>
  <Paragraphs>44</Paragraphs>
  <Slides>17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Символика Мордовии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Символика Мордовии</dc:title>
  <dc:creator>Админ</dc:creator>
  <cp:lastModifiedBy>User</cp:lastModifiedBy>
  <cp:revision>20</cp:revision>
  <dcterms:created xsi:type="dcterms:W3CDTF">2018-01-14T10:52:11Z</dcterms:created>
  <dcterms:modified xsi:type="dcterms:W3CDTF">2018-08-19T14:52:15Z</dcterms:modified>
</cp:coreProperties>
</file>