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7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62" d="100"/>
          <a:sy n="62" d="100"/>
        </p:scale>
        <p:origin x="-150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1920" y="548680"/>
            <a:ext cx="4752528" cy="518457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764704"/>
            <a:ext cx="2808312" cy="4464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851920" y="1367495"/>
            <a:ext cx="4752528" cy="35394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это удивительно - обнаружить, что все явления природы управляются столь небольшим числом сил! Именно эти силы -три слона динамики, объясняющие многообразие механических взаимодействий.»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Татьяна\Desktop\article-2323944-06839751000005DC-421_306x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16835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0891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1)повторить  формулы по теме:«Силы вокруг нас»;  2) прочитать в учебнике «Подведём итоги» стр.68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,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848872" cy="52565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 по теме: 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Силы вокруг нас»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1584176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m=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ƥV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764704"/>
            <a:ext cx="1656184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F=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GMm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 R²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764704"/>
            <a:ext cx="1656184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F=- µN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36912"/>
            <a:ext cx="1584176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F=-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k∆l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2636912"/>
            <a:ext cx="1656184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V=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2636912"/>
            <a:ext cx="1656184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F=F</a:t>
            </a:r>
            <a:r>
              <a:rPr lang="en-A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₁+F₂+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869160"/>
            <a:ext cx="1584176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P=mg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4869160"/>
            <a:ext cx="1584176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F=mg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4869160"/>
            <a:ext cx="1656184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V=S/t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43808" y="2996952"/>
            <a:ext cx="1584176" cy="57606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Силы вокруг нас</a:t>
            </a:r>
            <a:endParaRPr lang="ru-RU" sz="1200" dirty="0">
              <a:solidFill>
                <a:schemeClr val="tx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95536" y="908720"/>
            <a:ext cx="2808312" cy="2160240"/>
            <a:chOff x="395536" y="908720"/>
            <a:chExt cx="2808312" cy="2160240"/>
          </a:xfrm>
        </p:grpSpPr>
        <p:cxnSp>
          <p:nvCxnSpPr>
            <p:cNvPr id="4" name="Прямая со стрелкой 3"/>
            <p:cNvCxnSpPr/>
            <p:nvPr/>
          </p:nvCxnSpPr>
          <p:spPr>
            <a:xfrm flipH="1" flipV="1">
              <a:off x="395536" y="908720"/>
              <a:ext cx="2808312" cy="2160240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Овал 4"/>
            <p:cNvSpPr/>
            <p:nvPr/>
          </p:nvSpPr>
          <p:spPr>
            <a:xfrm>
              <a:off x="611560" y="105273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971600" y="1340768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259632" y="1556792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547664" y="177281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979712" y="213285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555776" y="2564904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563888" y="3573016"/>
            <a:ext cx="144016" cy="2808312"/>
            <a:chOff x="3563888" y="3573016"/>
            <a:chExt cx="144016" cy="2808312"/>
          </a:xfrm>
        </p:grpSpPr>
        <p:cxnSp>
          <p:nvCxnSpPr>
            <p:cNvPr id="12" name="Прямая со стрелкой 11"/>
            <p:cNvCxnSpPr>
              <a:stCxn id="2" idx="4"/>
            </p:cNvCxnSpPr>
            <p:nvPr/>
          </p:nvCxnSpPr>
          <p:spPr>
            <a:xfrm>
              <a:off x="3635896" y="3573016"/>
              <a:ext cx="0" cy="2808312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12"/>
            <p:cNvSpPr/>
            <p:nvPr/>
          </p:nvSpPr>
          <p:spPr>
            <a:xfrm>
              <a:off x="3635896" y="3933056"/>
              <a:ext cx="45719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 flipH="1" flipV="1">
              <a:off x="3635895" y="4293095"/>
              <a:ext cx="45719" cy="45719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563888" y="4581128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563888" y="4797152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563888" y="5157192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3563888" y="5589240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563888" y="404664"/>
            <a:ext cx="144016" cy="2592288"/>
            <a:chOff x="3563888" y="476672"/>
            <a:chExt cx="144016" cy="2664296"/>
          </a:xfrm>
        </p:grpSpPr>
        <p:cxnSp>
          <p:nvCxnSpPr>
            <p:cNvPr id="20" name="Прямая со стрелкой 19"/>
            <p:cNvCxnSpPr/>
            <p:nvPr/>
          </p:nvCxnSpPr>
          <p:spPr>
            <a:xfrm flipV="1">
              <a:off x="3635896" y="476672"/>
              <a:ext cx="0" cy="2664296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20"/>
            <p:cNvSpPr/>
            <p:nvPr/>
          </p:nvSpPr>
          <p:spPr>
            <a:xfrm>
              <a:off x="3563888" y="698697"/>
              <a:ext cx="144016" cy="66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3635896" y="908720"/>
              <a:ext cx="72008" cy="46989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3563888" y="1268760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563888" y="1772816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3563888" y="2060848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563888" y="2420888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427984" y="3212976"/>
            <a:ext cx="4320480" cy="72008"/>
            <a:chOff x="4283968" y="3212976"/>
            <a:chExt cx="4392488" cy="72008"/>
          </a:xfrm>
        </p:grpSpPr>
        <p:cxnSp>
          <p:nvCxnSpPr>
            <p:cNvPr id="28" name="Прямая со стрелкой 27"/>
            <p:cNvCxnSpPr/>
            <p:nvPr/>
          </p:nvCxnSpPr>
          <p:spPr>
            <a:xfrm flipV="1">
              <a:off x="4283968" y="3212976"/>
              <a:ext cx="4392488" cy="72008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 flipH="1">
              <a:off x="5220071" y="3212976"/>
              <a:ext cx="46481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6516216" y="3212976"/>
              <a:ext cx="46481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211960" y="476672"/>
            <a:ext cx="4032448" cy="2592288"/>
            <a:chOff x="4139952" y="548680"/>
            <a:chExt cx="4032448" cy="2592288"/>
          </a:xfrm>
        </p:grpSpPr>
        <p:cxnSp>
          <p:nvCxnSpPr>
            <p:cNvPr id="32" name="Прямая со стрелкой 31"/>
            <p:cNvCxnSpPr/>
            <p:nvPr/>
          </p:nvCxnSpPr>
          <p:spPr>
            <a:xfrm flipV="1">
              <a:off x="4139952" y="548680"/>
              <a:ext cx="4032448" cy="2592288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Овал 32"/>
            <p:cNvSpPr/>
            <p:nvPr/>
          </p:nvSpPr>
          <p:spPr>
            <a:xfrm>
              <a:off x="4716016" y="270892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5292080" y="234888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724128" y="2060848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6300192" y="1700808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6948264" y="126876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7524328" y="90872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51520" y="47667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Вес</a:t>
            </a:r>
          </a:p>
          <a:p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699792" y="116632"/>
            <a:ext cx="15841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Сила упругости</a:t>
            </a:r>
          </a:p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7236296" y="11663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Сила трения</a:t>
            </a:r>
          </a:p>
          <a:p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7092280" y="270892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Равнодействующая</a:t>
            </a:r>
          </a:p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707904" y="587727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Сила тяжести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2843808" y="2996952"/>
            <a:ext cx="1584176" cy="57606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Силы вокруг нас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47667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Вес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908720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Направлен к Земле</a:t>
            </a:r>
            <a:endParaRPr lang="ru-RU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2" y="1124745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Приложен к опоре(подвесу)</a:t>
            </a:r>
            <a:endParaRPr lang="ru-RU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1556792"/>
            <a:ext cx="11521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возникает под действ </a:t>
            </a:r>
            <a:r>
              <a:rPr lang="en-US" sz="1100" dirty="0" smtClean="0"/>
              <a:t>F</a:t>
            </a:r>
            <a:r>
              <a:rPr lang="ru-RU" sz="1100" dirty="0" smtClean="0"/>
              <a:t>тяж на опору(подвес)</a:t>
            </a:r>
            <a:endParaRPr lang="ru-RU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1763688" y="1700808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Определение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123728" y="1916832"/>
            <a:ext cx="1080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электромагнитная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771800" y="2420888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</a:t>
            </a:r>
            <a:r>
              <a:rPr lang="ru-RU" sz="1100" dirty="0" smtClean="0"/>
              <a:t>=</a:t>
            </a:r>
            <a:r>
              <a:rPr lang="en-US" sz="1100" dirty="0" smtClean="0"/>
              <a:t>mg</a:t>
            </a:r>
            <a:endParaRPr lang="ru-RU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2411760" y="18864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Сила упругости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635896" y="404664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err="1" smtClean="0"/>
              <a:t>Напралена</a:t>
            </a:r>
            <a:r>
              <a:rPr lang="ru-RU" sz="1100" dirty="0" smtClean="0"/>
              <a:t> против деформации</a:t>
            </a:r>
            <a:endParaRPr lang="ru-RU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3635896" y="836712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Приложена к телу</a:t>
            </a:r>
            <a:endParaRPr lang="ru-RU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3635896" y="1124744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Возникает при упр. деформации</a:t>
            </a:r>
            <a:endParaRPr lang="ru-RU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3635896" y="1628800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определение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3635896" y="191683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электромагнитная</a:t>
            </a:r>
            <a:endParaRPr lang="ru-RU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3635896" y="2276872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</a:t>
            </a:r>
            <a:r>
              <a:rPr lang="ru-RU" sz="1100" dirty="0" smtClean="0"/>
              <a:t> </a:t>
            </a:r>
            <a:r>
              <a:rPr lang="ru-RU" sz="1100" dirty="0" err="1" smtClean="0"/>
              <a:t>упр=</a:t>
            </a:r>
            <a:r>
              <a:rPr lang="ru-RU" sz="1100" dirty="0" smtClean="0"/>
              <a:t>-</a:t>
            </a:r>
            <a:r>
              <a:rPr lang="en-US" sz="1100" dirty="0" smtClean="0"/>
              <a:t>k</a:t>
            </a:r>
            <a:r>
              <a:rPr lang="ru-RU" sz="1100" dirty="0" smtClean="0"/>
              <a:t>∆</a:t>
            </a:r>
            <a:r>
              <a:rPr lang="en-US" sz="1100" dirty="0" smtClean="0"/>
              <a:t>l</a:t>
            </a:r>
            <a:endParaRPr lang="ru-RU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6948264" y="26064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Сила трения</a:t>
            </a:r>
            <a:endParaRPr lang="ru-RU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7596336" y="836712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направлена против движения</a:t>
            </a:r>
            <a:endParaRPr lang="ru-RU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7092280" y="1268760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возник между поверх </a:t>
            </a:r>
            <a:r>
              <a:rPr lang="ru-RU" sz="1100" dirty="0" err="1" smtClean="0"/>
              <a:t>соприк</a:t>
            </a:r>
            <a:r>
              <a:rPr lang="ru-RU" sz="1100" dirty="0" smtClean="0"/>
              <a:t> тел</a:t>
            </a:r>
            <a:endParaRPr lang="ru-RU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6372200" y="1700808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возник из-за </a:t>
            </a:r>
            <a:r>
              <a:rPr lang="ru-RU" sz="1100" dirty="0" err="1" smtClean="0"/>
              <a:t>шерохов</a:t>
            </a:r>
            <a:r>
              <a:rPr lang="ru-RU" sz="1100" dirty="0" smtClean="0"/>
              <a:t> и </a:t>
            </a:r>
            <a:r>
              <a:rPr lang="ru-RU" sz="1100" dirty="0" err="1" smtClean="0"/>
              <a:t>притяж</a:t>
            </a:r>
            <a:r>
              <a:rPr lang="ru-RU" sz="1100" dirty="0" smtClean="0"/>
              <a:t>   молекул</a:t>
            </a:r>
            <a:endParaRPr lang="ru-RU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5796136" y="2060848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определение</a:t>
            </a:r>
            <a:endParaRPr lang="ru-RU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5364088" y="2276872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электромагнитная</a:t>
            </a:r>
            <a:endParaRPr lang="ru-RU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4788024" y="2636912"/>
            <a:ext cx="2088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</a:t>
            </a:r>
            <a:r>
              <a:rPr lang="ru-RU" sz="1100" dirty="0" err="1" smtClean="0"/>
              <a:t>тр=-µ</a:t>
            </a:r>
            <a:r>
              <a:rPr lang="en-US" sz="1100" dirty="0" smtClean="0"/>
              <a:t>N</a:t>
            </a:r>
            <a:r>
              <a:rPr lang="ru-RU" sz="1100" dirty="0" smtClean="0"/>
              <a:t>, </a:t>
            </a:r>
            <a:r>
              <a:rPr lang="en-US" sz="1100" dirty="0" smtClean="0"/>
              <a:t>F</a:t>
            </a:r>
            <a:r>
              <a:rPr lang="ru-RU" sz="1100" dirty="0" err="1" smtClean="0"/>
              <a:t>трп</a:t>
            </a:r>
            <a:r>
              <a:rPr lang="ru-RU" sz="1100" dirty="0" smtClean="0"/>
              <a:t>˃</a:t>
            </a:r>
            <a:r>
              <a:rPr lang="en-US" sz="1100" dirty="0" smtClean="0"/>
              <a:t>F</a:t>
            </a:r>
            <a:r>
              <a:rPr lang="ru-RU" sz="1100" dirty="0" err="1" smtClean="0"/>
              <a:t>трск</a:t>
            </a:r>
            <a:r>
              <a:rPr lang="ru-RU" sz="1100" dirty="0" smtClean="0"/>
              <a:t>˃</a:t>
            </a:r>
            <a:r>
              <a:rPr lang="en-US" sz="1100" dirty="0" smtClean="0"/>
              <a:t>F</a:t>
            </a:r>
            <a:r>
              <a:rPr lang="ru-RU" sz="1100" dirty="0" err="1" smtClean="0"/>
              <a:t>трк</a:t>
            </a:r>
            <a:endParaRPr lang="ru-RU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7236296" y="2780928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Равнодействующая</a:t>
            </a:r>
            <a:endParaRPr lang="ru-RU" sz="1400" dirty="0"/>
          </a:p>
        </p:txBody>
      </p:sp>
      <p:sp>
        <p:nvSpPr>
          <p:cNvPr id="53" name="TextBox 52"/>
          <p:cNvSpPr txBox="1"/>
          <p:nvPr/>
        </p:nvSpPr>
        <p:spPr>
          <a:xfrm rot="3235623">
            <a:off x="4978044" y="3559677"/>
            <a:ext cx="9909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определение</a:t>
            </a:r>
            <a:endParaRPr lang="ru-RU" sz="1100" dirty="0"/>
          </a:p>
        </p:txBody>
      </p:sp>
      <p:sp>
        <p:nvSpPr>
          <p:cNvPr id="54" name="TextBox 53"/>
          <p:cNvSpPr txBox="1"/>
          <p:nvPr/>
        </p:nvSpPr>
        <p:spPr>
          <a:xfrm rot="3097047">
            <a:off x="6297301" y="3674302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</a:t>
            </a:r>
            <a:r>
              <a:rPr lang="ru-RU" sz="1100" dirty="0" smtClean="0"/>
              <a:t>=</a:t>
            </a:r>
            <a:r>
              <a:rPr lang="en-US" sz="1100" dirty="0" smtClean="0"/>
              <a:t>F</a:t>
            </a:r>
            <a:r>
              <a:rPr lang="ru-RU" sz="1100" dirty="0" smtClean="0"/>
              <a:t>₁+</a:t>
            </a:r>
            <a:r>
              <a:rPr lang="en-US" sz="1100" dirty="0" smtClean="0"/>
              <a:t>F</a:t>
            </a:r>
            <a:r>
              <a:rPr lang="ru-RU" sz="1100" dirty="0" smtClean="0"/>
              <a:t>₂+…</a:t>
            </a:r>
            <a:endParaRPr lang="ru-RU" sz="1100" dirty="0"/>
          </a:p>
        </p:txBody>
      </p:sp>
      <p:sp>
        <p:nvSpPr>
          <p:cNvPr id="60" name="TextBox 59"/>
          <p:cNvSpPr txBox="1"/>
          <p:nvPr/>
        </p:nvSpPr>
        <p:spPr>
          <a:xfrm>
            <a:off x="2699792" y="587727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Сила тяжести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3707904" y="3789040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</a:t>
            </a:r>
            <a:r>
              <a:rPr lang="ru-RU" sz="1200" dirty="0" err="1" smtClean="0"/>
              <a:t>тяж=</a:t>
            </a:r>
            <a:r>
              <a:rPr lang="en-US" sz="1200" dirty="0" smtClean="0"/>
              <a:t>mg</a:t>
            </a:r>
            <a:endParaRPr lang="ru-RU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3707904" y="4149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тяготение</a:t>
            </a:r>
            <a:endParaRPr lang="ru-R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3707904" y="443711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определение</a:t>
            </a:r>
            <a:endParaRPr lang="ru-RU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3707904" y="4725144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притяжение Земли</a:t>
            </a:r>
            <a:endParaRPr lang="ru-RU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3707904" y="5013176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прилож</a:t>
            </a:r>
            <a:r>
              <a:rPr lang="ru-RU" sz="1200" dirty="0" smtClean="0"/>
              <a:t> к центру масс</a:t>
            </a:r>
            <a:endParaRPr lang="ru-RU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3707904" y="5373216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направ</a:t>
            </a:r>
            <a:r>
              <a:rPr lang="ru-RU" sz="1200" dirty="0" smtClean="0"/>
              <a:t>. к Земле</a:t>
            </a:r>
            <a:endParaRPr lang="ru-RU" sz="1200" dirty="0"/>
          </a:p>
        </p:txBody>
      </p:sp>
      <p:grpSp>
        <p:nvGrpSpPr>
          <p:cNvPr id="94" name="Группа 93"/>
          <p:cNvGrpSpPr/>
          <p:nvPr/>
        </p:nvGrpSpPr>
        <p:grpSpPr>
          <a:xfrm>
            <a:off x="395536" y="908720"/>
            <a:ext cx="2808312" cy="2160240"/>
            <a:chOff x="395536" y="908720"/>
            <a:chExt cx="2808312" cy="2160240"/>
          </a:xfrm>
        </p:grpSpPr>
        <p:cxnSp>
          <p:nvCxnSpPr>
            <p:cNvPr id="14" name="Прямая со стрелкой 13"/>
            <p:cNvCxnSpPr/>
            <p:nvPr/>
          </p:nvCxnSpPr>
          <p:spPr>
            <a:xfrm flipH="1" flipV="1">
              <a:off x="395536" y="908720"/>
              <a:ext cx="2808312" cy="2160240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Овал 67"/>
            <p:cNvSpPr/>
            <p:nvPr/>
          </p:nvSpPr>
          <p:spPr>
            <a:xfrm>
              <a:off x="611560" y="105273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971600" y="1340768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1259632" y="1556792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 flipV="1">
              <a:off x="1737398" y="1916831"/>
              <a:ext cx="45719" cy="72007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1979712" y="213285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2555776" y="2564904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3563887" y="3573016"/>
            <a:ext cx="144017" cy="2808312"/>
            <a:chOff x="3563887" y="3573016"/>
            <a:chExt cx="144017" cy="2808312"/>
          </a:xfrm>
        </p:grpSpPr>
        <p:cxnSp>
          <p:nvCxnSpPr>
            <p:cNvPr id="55" name="Прямая со стрелкой 54"/>
            <p:cNvCxnSpPr>
              <a:stCxn id="12" idx="4"/>
            </p:cNvCxnSpPr>
            <p:nvPr/>
          </p:nvCxnSpPr>
          <p:spPr>
            <a:xfrm>
              <a:off x="3635896" y="3573016"/>
              <a:ext cx="0" cy="2808312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Овал 73"/>
            <p:cNvSpPr/>
            <p:nvPr/>
          </p:nvSpPr>
          <p:spPr>
            <a:xfrm flipH="1" flipV="1">
              <a:off x="3563887" y="3933056"/>
              <a:ext cx="117725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3563888" y="4221088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3563888" y="4581128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3563888" y="4797152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Овал 77"/>
            <p:cNvSpPr/>
            <p:nvPr/>
          </p:nvSpPr>
          <p:spPr>
            <a:xfrm>
              <a:off x="3563888" y="5157192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/>
            <p:nvPr/>
          </p:nvSpPr>
          <p:spPr>
            <a:xfrm>
              <a:off x="3563888" y="5589240"/>
              <a:ext cx="144016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3563888" y="476672"/>
            <a:ext cx="72097" cy="2520280"/>
            <a:chOff x="3625584" y="476672"/>
            <a:chExt cx="20599" cy="2664296"/>
          </a:xfrm>
        </p:grpSpPr>
        <p:cxnSp>
          <p:nvCxnSpPr>
            <p:cNvPr id="23" name="Прямая со стрелкой 22"/>
            <p:cNvCxnSpPr/>
            <p:nvPr/>
          </p:nvCxnSpPr>
          <p:spPr>
            <a:xfrm flipV="1">
              <a:off x="3635896" y="476672"/>
              <a:ext cx="0" cy="2664296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Овал 79"/>
            <p:cNvSpPr/>
            <p:nvPr/>
          </p:nvSpPr>
          <p:spPr>
            <a:xfrm>
              <a:off x="3625609" y="692695"/>
              <a:ext cx="20574" cy="48332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3625609" y="908720"/>
              <a:ext cx="20574" cy="48332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Овал 81"/>
            <p:cNvSpPr/>
            <p:nvPr/>
          </p:nvSpPr>
          <p:spPr>
            <a:xfrm>
              <a:off x="3625609" y="1268760"/>
              <a:ext cx="20574" cy="48332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82"/>
            <p:cNvSpPr/>
            <p:nvPr/>
          </p:nvSpPr>
          <p:spPr>
            <a:xfrm>
              <a:off x="3625596" y="1846879"/>
              <a:ext cx="20574" cy="48332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 flipH="1">
              <a:off x="3625584" y="2060847"/>
              <a:ext cx="20574" cy="48332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3625584" y="2444564"/>
              <a:ext cx="20574" cy="87423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4427984" y="3212976"/>
            <a:ext cx="4392488" cy="72008"/>
            <a:chOff x="4283968" y="3212976"/>
            <a:chExt cx="4392488" cy="72008"/>
          </a:xfrm>
        </p:grpSpPr>
        <p:cxnSp>
          <p:nvCxnSpPr>
            <p:cNvPr id="48" name="Прямая со стрелкой 47"/>
            <p:cNvCxnSpPr/>
            <p:nvPr/>
          </p:nvCxnSpPr>
          <p:spPr>
            <a:xfrm flipV="1">
              <a:off x="4283968" y="3212976"/>
              <a:ext cx="4392488" cy="72008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Овал 85"/>
            <p:cNvSpPr/>
            <p:nvPr/>
          </p:nvSpPr>
          <p:spPr>
            <a:xfrm>
              <a:off x="5148064" y="3212976"/>
              <a:ext cx="45719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6516216" y="3212976"/>
              <a:ext cx="72008" cy="72008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4211960" y="476672"/>
            <a:ext cx="4032448" cy="2592288"/>
            <a:chOff x="4139952" y="548680"/>
            <a:chExt cx="4032448" cy="2592288"/>
          </a:xfrm>
        </p:grpSpPr>
        <p:cxnSp>
          <p:nvCxnSpPr>
            <p:cNvPr id="34" name="Прямая со стрелкой 33"/>
            <p:cNvCxnSpPr/>
            <p:nvPr/>
          </p:nvCxnSpPr>
          <p:spPr>
            <a:xfrm flipV="1">
              <a:off x="4139952" y="548680"/>
              <a:ext cx="4032448" cy="2592288"/>
            </a:xfrm>
            <a:prstGeom prst="straightConnector1">
              <a:avLst/>
            </a:prstGeom>
            <a:ln w="2222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Овал 87"/>
            <p:cNvSpPr/>
            <p:nvPr/>
          </p:nvSpPr>
          <p:spPr>
            <a:xfrm>
              <a:off x="4716016" y="270892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5292080" y="234888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5724128" y="2060848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6300192" y="1700808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Овал 91"/>
            <p:cNvSpPr/>
            <p:nvPr/>
          </p:nvSpPr>
          <p:spPr>
            <a:xfrm>
              <a:off x="6948264" y="126876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Овал 92"/>
            <p:cNvSpPr/>
            <p:nvPr/>
          </p:nvSpPr>
          <p:spPr>
            <a:xfrm>
              <a:off x="7524328" y="908720"/>
              <a:ext cx="63624" cy="63624"/>
            </a:xfrm>
            <a:prstGeom prst="ellips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208912" cy="5904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907704" y="2135124"/>
            <a:ext cx="60486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за всех, все за одного.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Полный колос всегда к земле клонится.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Рука не замахнется, топор не срубит.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медом и долото проглотишь.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вожжи, у того и воз..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 высок, да под ним песок.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Лошадь не идет, так и телега стоит.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Шила в мешке не утаишь.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836712"/>
            <a:ext cx="640871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о силе: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3879274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Отв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19672" y="3429000"/>
          <a:ext cx="3879274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182"/>
                <a:gridCol w="554182"/>
                <a:gridCol w="554182"/>
                <a:gridCol w="554182"/>
                <a:gridCol w="554182"/>
                <a:gridCol w="554182"/>
                <a:gridCol w="55418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Отв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547664" y="764704"/>
            <a:ext cx="3312368" cy="36004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852936"/>
            <a:ext cx="32403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92888" cy="5400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оценки:</a:t>
            </a:r>
          </a:p>
          <a:p>
            <a:pPr algn="ctr"/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баллов- «5»</a:t>
            </a:r>
          </a:p>
          <a:p>
            <a:pPr algn="ctr"/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баллов-  «4»</a:t>
            </a:r>
          </a:p>
          <a:p>
            <a:pPr algn="ctr"/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балла-   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«3»</a:t>
            </a:r>
          </a:p>
          <a:p>
            <a:pPr algn="ctr"/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Менее 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dirty="0" smtClean="0">
                <a:ln>
                  <a:solidFill>
                    <a:schemeClr val="tx2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баллов- «2»</a:t>
            </a:r>
            <a:endParaRPr lang="ru-RU" sz="3200" dirty="0">
              <a:ln>
                <a:solidFill>
                  <a:schemeClr val="tx2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344816" cy="54726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Закончите предложения: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я узнал…..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трудно ……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понял, что…..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научился……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смог….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интересно узнать, что…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Меня удивило…….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325</TotalTime>
  <Words>360</Words>
  <Application>Microsoft Office PowerPoint</Application>
  <PresentationFormat>Экран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41</cp:revision>
  <dcterms:created xsi:type="dcterms:W3CDTF">2017-10-17T17:40:12Z</dcterms:created>
  <dcterms:modified xsi:type="dcterms:W3CDTF">2017-10-21T20:37:23Z</dcterms:modified>
</cp:coreProperties>
</file>