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2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80AAB-C9A0-4AC4-9796-07DF19F7306C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25E68-C583-477B-A7BE-7DC801E5C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6e8b_5ffa9c17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"/>
            <a:ext cx="9144000" cy="6850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9576" y="692696"/>
            <a:ext cx="6229590" cy="212365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СПОРТИВНЫЕ ИГРЫ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ЖИЗНИ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НАШИХ ДЕТЕЙ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port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71760"/>
            <a:ext cx="9144000" cy="3337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6e8b_5ffa9c17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"/>
            <a:ext cx="9144000" cy="6850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04665"/>
            <a:ext cx="8352928" cy="18466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ХОККЕЙ</a:t>
            </a:r>
            <a:endParaRPr lang="en-US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3" y="2708920"/>
            <a:ext cx="439248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детском возрасте физическая подготовка должна быть направлена прежде всего на укрепление здоровья, гармоничное развитие растущего организма,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укрепление сердечнососудистой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дыхательной систем, всестороннее развитие двигательных качеств и координационных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способностей. </a:t>
            </a:r>
          </a:p>
          <a:p>
            <a:pPr algn="just"/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И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это воплощено в хоккее!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YTNhRUGt-i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852936"/>
            <a:ext cx="3384376" cy="338437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6e8b_5ffa9c17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"/>
            <a:ext cx="9144000" cy="6850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0752" y="560874"/>
            <a:ext cx="7487242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МЫ ЗНАЕМ О ХОККЕЕ?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17008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67544" y="1581760"/>
            <a:ext cx="82089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Возникновение хоккея глубоко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уходит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  древность.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Исторические записи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показывают, что ранняя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игры была создана и опробована в Египте четыре тысячи, а в Эфиопии — около тысячи лет назад.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</a:p>
        </p:txBody>
      </p:sp>
      <p:pic>
        <p:nvPicPr>
          <p:cNvPr id="9" name="Рисунок 8" descr="ancient-egyptian-hockey-350x350.jpg"/>
          <p:cNvPicPr>
            <a:picLocks noChangeAspect="1"/>
          </p:cNvPicPr>
          <p:nvPr/>
        </p:nvPicPr>
        <p:blipFill>
          <a:blip r:embed="rId3" cstate="print"/>
          <a:srcRect t="5455"/>
          <a:stretch>
            <a:fillRect/>
          </a:stretch>
        </p:blipFill>
        <p:spPr>
          <a:xfrm>
            <a:off x="1043608" y="3045394"/>
            <a:ext cx="3528392" cy="333593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508104" y="3270463"/>
            <a:ext cx="30963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Различные музеи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свидетельствуют о том, что в похожую игру играли римляне и греки, а также ацтеки за несколько веков до того, как Колумб объявился в Новом Свете.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6e8b_5ffa9c17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"/>
            <a:ext cx="9144000" cy="6850857"/>
          </a:xfrm>
          <a:prstGeom prst="rect">
            <a:avLst/>
          </a:prstGeom>
        </p:spPr>
      </p:pic>
      <p:pic>
        <p:nvPicPr>
          <p:cNvPr id="3" name="Рисунок 2" descr="hockey_in_Ontario.jpg"/>
          <p:cNvPicPr>
            <a:picLocks noChangeAspect="1"/>
          </p:cNvPicPr>
          <p:nvPr/>
        </p:nvPicPr>
        <p:blipFill>
          <a:blip r:embed="rId3" cstate="print"/>
          <a:srcRect l="3308" t="5680" r="2407" b="6259"/>
          <a:stretch>
            <a:fillRect/>
          </a:stretch>
        </p:blipFill>
        <p:spPr>
          <a:xfrm>
            <a:off x="4499992" y="908720"/>
            <a:ext cx="4104456" cy="266429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5" y="620688"/>
            <a:ext cx="381642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Хоккей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каким мы его знаем сегодня, определенно является продуктом Канады. Когда в 1763 году 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Великобритания отвоевала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 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Франции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Канаду, солдаты привезли с собой на эту землю хоккей на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траве.   </a:t>
            </a:r>
          </a:p>
          <a:p>
            <a:pPr algn="just"/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Поскольку   канадские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зимы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суровые и длинные, то в этой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местности всегда 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приветствовались 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зимние виды спорта. 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Прикрепляя резаки для сыра к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своим ботинкам,  канадцы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играли в эту игру на замёрзших реках, озёрах и прочих водоёмах.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4365104"/>
            <a:ext cx="39604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1850-х годах были сыграны первые зарегистрированные игры хоккея с шайбой, а в 1870-х годах свели первый список правил по хоккею с шайбой.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6e8b_5ffa9c17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"/>
            <a:ext cx="9144000" cy="6850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57757" y="62068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/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388402"/>
            <a:ext cx="8208911" cy="16004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же полезен хоккей для детского организма? 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933089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Маленькие хоккеисты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редко страдают простудными заболеваниями. Сухой лед лечит носоглотку, даже астму и отлично помогает при </a:t>
            </a:r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аллергическо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астматических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заболеваниях. У ребят, которые занимаются хоккеем, улучшается координация движений, реакция.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закаляют волю, становятся более организованными, дисциплинированными, ведь хоккей — игра командная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dirty="0"/>
          </a:p>
        </p:txBody>
      </p:sp>
      <p:pic>
        <p:nvPicPr>
          <p:cNvPr id="7" name="Рисунок 6" descr="kat_det1.jpg"/>
          <p:cNvPicPr>
            <a:picLocks noChangeAspect="1"/>
          </p:cNvPicPr>
          <p:nvPr/>
        </p:nvPicPr>
        <p:blipFill>
          <a:blip r:embed="rId3" cstate="print"/>
          <a:srcRect r="18351"/>
          <a:stretch>
            <a:fillRect/>
          </a:stretch>
        </p:blipFill>
        <p:spPr>
          <a:xfrm>
            <a:off x="1224136" y="3909392"/>
            <a:ext cx="3203848" cy="261595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1f3d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3819128"/>
            <a:ext cx="2562200" cy="25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6e8b_5ffa9c17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"/>
            <a:ext cx="9144000" cy="6850857"/>
          </a:xfrm>
          <a:prstGeom prst="rect">
            <a:avLst/>
          </a:prstGeom>
        </p:spPr>
      </p:pic>
      <p:pic>
        <p:nvPicPr>
          <p:cNvPr id="4" name="Рисунок 3" descr="w6rqdy8p9p6t-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253" y="445021"/>
            <a:ext cx="4119747" cy="2767955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788024" y="620688"/>
            <a:ext cx="38884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Хоккей воспитывает мужество и командный дух. </a:t>
            </a:r>
            <a:endParaRPr kumimoji="0" lang="en-US" sz="20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Даже если ребенок не станет профессиональным спортсменом, такие черты характера помогут ему быстрее адаптироваться в обществе.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886016"/>
            <a:ext cx="38884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Кроме того, Ваш  ребенок получит ни с чем не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сравнимое удовольствие, как только научится уверенно кататься на коньках.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1332044371_sokol2004.jpg"/>
          <p:cNvPicPr>
            <a:picLocks noChangeAspect="1"/>
          </p:cNvPicPr>
          <p:nvPr/>
        </p:nvPicPr>
        <p:blipFill>
          <a:blip r:embed="rId4" cstate="print"/>
          <a:srcRect t="4754" b="6321"/>
          <a:stretch>
            <a:fillRect/>
          </a:stretch>
        </p:blipFill>
        <p:spPr>
          <a:xfrm>
            <a:off x="4788024" y="2996952"/>
            <a:ext cx="3852267" cy="345638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248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3</cp:revision>
  <dcterms:created xsi:type="dcterms:W3CDTF">2018-08-19T13:54:59Z</dcterms:created>
  <dcterms:modified xsi:type="dcterms:W3CDTF">2018-08-20T10:11:43Z</dcterms:modified>
</cp:coreProperties>
</file>