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sldIdLst>
    <p:sldId id="256" r:id="rId2"/>
    <p:sldId id="258" r:id="rId3"/>
    <p:sldId id="289" r:id="rId4"/>
    <p:sldId id="290" r:id="rId5"/>
    <p:sldId id="28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66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470" y="5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882FA-6AAF-4219-B970-BD10B3B44DAB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BA401-04DC-4E26-8253-B03D446DC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550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7XfXUaLIE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7XfXUaLIEg" TargetMode="External"/><Relationship Id="rId2" Type="http://schemas.openxmlformats.org/officeDocument/2006/relationships/hyperlink" Target="http://zheschool3.ru/index.php/vospitanie/131-mir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77281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Какие нормы поведения считают толерантными?</a:t>
            </a:r>
            <a:endParaRPr lang="ru-RU" sz="3200" dirty="0">
              <a:solidFill>
                <a:srgbClr val="CCE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943708" y="301878"/>
            <a:ext cx="5256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95936" y="342900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 descr="C:\Users\Нина\AppData\Local\Microsoft\Windows\Temporary Internet Files\Content.IE5\TLSZSBIR\children_PNG18047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429000"/>
            <a:ext cx="677921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785792"/>
          <a:ext cx="6442706" cy="5331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2706"/>
              </a:tblGrid>
              <a:tr h="82113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</a:rPr>
                        <a:t>Ученик может выразить  свое отношение к  одноклассникам пятью способами</a:t>
                      </a:r>
                      <a:endParaRPr lang="ru-RU" sz="2800" dirty="0">
                        <a:latin typeface="+mn-lt"/>
                      </a:endParaRPr>
                    </a:p>
                  </a:txBody>
                  <a:tcPr/>
                </a:tc>
              </a:tr>
              <a:tr h="554057">
                <a:tc>
                  <a:txBody>
                    <a:bodyPr/>
                    <a:lstStyle/>
                    <a:p>
                      <a:r>
                        <a:rPr kumimoji="0"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великодушием</a:t>
                      </a:r>
                      <a:endParaRPr lang="ru-RU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655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  <a:cs typeface="Times New Roman" pitchFamily="18" charset="0"/>
                        </a:rPr>
                        <a:t>учтивостью</a:t>
                      </a:r>
                      <a:endParaRPr lang="ru-RU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655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  <a:cs typeface="Times New Roman" pitchFamily="18" charset="0"/>
                        </a:rPr>
                        <a:t>доброжелательностью</a:t>
                      </a:r>
                      <a:endParaRPr lang="ru-RU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655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  <a:cs typeface="Times New Roman" pitchFamily="18" charset="0"/>
                        </a:rPr>
                        <a:t>отношением к ним как к себе</a:t>
                      </a:r>
                      <a:endParaRPr lang="ru-RU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59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  <a:cs typeface="Times New Roman" pitchFamily="18" charset="0"/>
                        </a:rPr>
                        <a:t>верностью к своему слову</a:t>
                      </a:r>
                      <a:endParaRPr lang="ru-RU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595"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595">
                <a:tc>
                  <a:txBody>
                    <a:bodyPr/>
                    <a:lstStyle/>
                    <a:p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3" name="Picture 5" descr="C:\Users\Нина\AppData\Local\Microsoft\Windows\Temporary Internet Files\Content.IE5\OY1292XD\children_PNG1796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571744"/>
            <a:ext cx="2200991" cy="3798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28604"/>
            <a:ext cx="8358246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just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делай другим того, чего не хотел бы от других.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делай другому того, от чего больно тебе.</a:t>
            </a: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 радости и в горе мы должны относиться ко всем людям, как относимся к самим себе.</a:t>
            </a:r>
            <a:endParaRPr lang="ru-RU" sz="2800" dirty="0">
              <a:latin typeface="Arial" pitchFamily="34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Не делай своему однокласснику того, от чего плохо тебе.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Как ты думаешь о себе, так думай и о других.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Считай успех соседа своим успехом, а потерю соседа своей потерей.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36195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Во всем, как хотите, чтобы с вами поступали одноклассники, так поступайте и вы с ними.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14356"/>
            <a:ext cx="692948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Когда приходим в класс, мы приветствуем друг друга.</a:t>
            </a:r>
          </a:p>
          <a:p>
            <a:r>
              <a:rPr lang="ru-RU" sz="3200" dirty="0" smtClean="0"/>
              <a:t>А как вы приветствуете друг друга? (Ответы детей)</a:t>
            </a:r>
          </a:p>
          <a:p>
            <a:endParaRPr lang="ru-RU" sz="3200" dirty="0" smtClean="0"/>
          </a:p>
          <a:p>
            <a:r>
              <a:rPr lang="ru-RU" sz="3200" dirty="0" smtClean="0"/>
              <a:t>Посмотрим </a:t>
            </a:r>
            <a:r>
              <a:rPr lang="ru-RU" sz="3200" dirty="0" smtClean="0">
                <a:hlinkClick r:id="rId2"/>
              </a:rPr>
              <a:t>необычные приветствия </a:t>
            </a:r>
            <a:r>
              <a:rPr lang="ru-RU" sz="3200" dirty="0" smtClean="0"/>
              <a:t>в разных странах мира.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676875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endParaRPr lang="ru-RU" i="1" dirty="0" smtClean="0"/>
          </a:p>
          <a:p>
            <a:r>
              <a:rPr lang="ru-RU" sz="3200" dirty="0" smtClean="0"/>
              <a:t>Для презентации использованы материалы сайта:  </a:t>
            </a:r>
            <a:r>
              <a:rPr lang="ru-RU" sz="3200" u="sng" dirty="0" smtClean="0">
                <a:hlinkClick r:id="rId2"/>
              </a:rPr>
              <a:t> </a:t>
            </a:r>
            <a:r>
              <a:rPr lang="ru-RU" sz="3200" u="sng" dirty="0" err="1" smtClean="0">
                <a:hlinkClick r:id="rId2"/>
              </a:rPr>
              <a:t>ttp</a:t>
            </a:r>
            <a:r>
              <a:rPr lang="ru-RU" sz="3200" u="sng" dirty="0" smtClean="0">
                <a:hlinkClick r:id="rId2"/>
              </a:rPr>
              <a:t>://zheschool3.ru/index.php/vospitanie/131-mir</a:t>
            </a:r>
            <a:r>
              <a:rPr lang="ru-RU" sz="3200" dirty="0" smtClean="0"/>
              <a:t> </a:t>
            </a:r>
            <a:r>
              <a:rPr lang="ru-RU" sz="3200" b="1" cap="all" dirty="0" smtClean="0"/>
              <a:t> </a:t>
            </a:r>
            <a:r>
              <a:rPr lang="ru-RU" sz="2800" cap="all" dirty="0" smtClean="0"/>
              <a:t>и</a:t>
            </a:r>
          </a:p>
          <a:p>
            <a:pPr lvl="0"/>
            <a:r>
              <a:rPr lang="ru-RU" sz="3200" dirty="0" smtClean="0">
                <a:latin typeface="Calibri" pitchFamily="34" charset="0"/>
                <a:ea typeface="Times New Roman" pitchFamily="18" charset="0"/>
                <a:cs typeface="Helvetica"/>
                <a:hlinkClick r:id="rId3"/>
              </a:rPr>
              <a:t>https://www.youtube.com/watch?v=47XfXUaLIEg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3200" b="1" cap="all" dirty="0" smtClean="0"/>
          </a:p>
          <a:p>
            <a:r>
              <a:rPr lang="ru-RU" sz="3200" dirty="0" smtClean="0"/>
              <a:t>Клипы:</a:t>
            </a:r>
          </a:p>
          <a:p>
            <a:r>
              <a:rPr lang="ru-RU" sz="3200" dirty="0" smtClean="0"/>
              <a:t>Выбранные типы файлов мультимедиа (дети) – </a:t>
            </a:r>
            <a:r>
              <a:rPr lang="en-US" sz="3200" dirty="0" smtClean="0"/>
              <a:t>Kids.png </a:t>
            </a:r>
            <a:r>
              <a:rPr lang="ru-RU" sz="3200" dirty="0" smtClean="0"/>
              <a:t>и </a:t>
            </a:r>
            <a:r>
              <a:rPr lang="en-US" sz="3200" dirty="0" smtClean="0"/>
              <a:t>Children.png</a:t>
            </a:r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dirty="0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251520" y="6309320"/>
            <a:ext cx="576064" cy="2160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4211960" y="6309320"/>
            <a:ext cx="504056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691</TotalTime>
  <Words>79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 Фомин</dc:creator>
  <cp:lastModifiedBy>Нина</cp:lastModifiedBy>
  <cp:revision>71</cp:revision>
  <dcterms:created xsi:type="dcterms:W3CDTF">2018-03-09T16:19:01Z</dcterms:created>
  <dcterms:modified xsi:type="dcterms:W3CDTF">2018-08-20T06:42:50Z</dcterms:modified>
</cp:coreProperties>
</file>