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3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94" autoAdjust="0"/>
    <p:restoredTop sz="94660"/>
  </p:normalViewPr>
  <p:slideViewPr>
    <p:cSldViewPr snapToGrid="0">
      <p:cViewPr varScale="1">
        <p:scale>
          <a:sx n="69" d="100"/>
          <a:sy n="69" d="100"/>
        </p:scale>
        <p:origin x="76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3A78C-FB8E-46CC-A698-ED4803231C9E}" type="datetimeFigureOut">
              <a:rPr lang="ru-RU" smtClean="0"/>
              <a:t>14.06.2018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A4070-79C2-4A55-BD7D-D790E013CF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17651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3A78C-FB8E-46CC-A698-ED4803231C9E}" type="datetimeFigureOut">
              <a:rPr lang="ru-RU" smtClean="0"/>
              <a:t>14.06.2018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A4070-79C2-4A55-BD7D-D790E013CF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09384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3A78C-FB8E-46CC-A698-ED4803231C9E}" type="datetimeFigureOut">
              <a:rPr lang="ru-RU" smtClean="0"/>
              <a:t>14.06.2018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A4070-79C2-4A55-BD7D-D790E013CF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946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3A78C-FB8E-46CC-A698-ED4803231C9E}" type="datetimeFigureOut">
              <a:rPr lang="ru-RU" smtClean="0"/>
              <a:t>14.06.2018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A4070-79C2-4A55-BD7D-D790E013CF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08051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3A78C-FB8E-46CC-A698-ED4803231C9E}" type="datetimeFigureOut">
              <a:rPr lang="ru-RU" smtClean="0"/>
              <a:t>14.06.2018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A4070-79C2-4A55-BD7D-D790E013CF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76630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3A78C-FB8E-46CC-A698-ED4803231C9E}" type="datetimeFigureOut">
              <a:rPr lang="ru-RU" smtClean="0"/>
              <a:t>14.06.2018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A4070-79C2-4A55-BD7D-D790E013CF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47593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3A78C-FB8E-46CC-A698-ED4803231C9E}" type="datetimeFigureOut">
              <a:rPr lang="ru-RU" smtClean="0"/>
              <a:t>14.06.2018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A4070-79C2-4A55-BD7D-D790E013CF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39325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3A78C-FB8E-46CC-A698-ED4803231C9E}" type="datetimeFigureOut">
              <a:rPr lang="ru-RU" smtClean="0"/>
              <a:t>14.06.2018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A4070-79C2-4A55-BD7D-D790E013CF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78861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3A78C-FB8E-46CC-A698-ED4803231C9E}" type="datetimeFigureOut">
              <a:rPr lang="ru-RU" smtClean="0"/>
              <a:t>14.06.2018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A4070-79C2-4A55-BD7D-D790E013CF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22150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3A78C-FB8E-46CC-A698-ED4803231C9E}" type="datetimeFigureOut">
              <a:rPr lang="ru-RU" smtClean="0"/>
              <a:t>14.06.2018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A4070-79C2-4A55-BD7D-D790E013CF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40876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3A78C-FB8E-46CC-A698-ED4803231C9E}" type="datetimeFigureOut">
              <a:rPr lang="ru-RU" smtClean="0"/>
              <a:t>14.06.2018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A4070-79C2-4A55-BD7D-D790E013CF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66981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C3A78C-FB8E-46CC-A698-ED4803231C9E}" type="datetimeFigureOut">
              <a:rPr lang="ru-RU" smtClean="0"/>
              <a:t>14.06.2018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5A4070-79C2-4A55-BD7D-D790E013CF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633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60218"/>
            <a:ext cx="12192000" cy="7855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373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8690" y="0"/>
            <a:ext cx="9060873" cy="7209178"/>
          </a:xfrm>
        </p:spPr>
      </p:pic>
    </p:spTree>
    <p:extLst>
      <p:ext uri="{BB962C8B-B14F-4D97-AF65-F5344CB8AC3E}">
        <p14:creationId xmlns:p14="http://schemas.microsoft.com/office/powerpoint/2010/main" val="848523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66778"/>
            <a:ext cx="12427526" cy="7202337"/>
          </a:xfrm>
        </p:spPr>
      </p:pic>
    </p:spTree>
    <p:extLst>
      <p:ext uri="{BB962C8B-B14F-4D97-AF65-F5344CB8AC3E}">
        <p14:creationId xmlns:p14="http://schemas.microsoft.com/office/powerpoint/2010/main" val="697685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164" y="-16040"/>
            <a:ext cx="10317507" cy="6874040"/>
          </a:xfrm>
        </p:spPr>
      </p:pic>
    </p:spTree>
    <p:extLst>
      <p:ext uri="{BB962C8B-B14F-4D97-AF65-F5344CB8AC3E}">
        <p14:creationId xmlns:p14="http://schemas.microsoft.com/office/powerpoint/2010/main" val="1545773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231" y="365125"/>
            <a:ext cx="8938511" cy="6648018"/>
          </a:xfrm>
        </p:spPr>
      </p:pic>
    </p:spTree>
    <p:extLst>
      <p:ext uri="{BB962C8B-B14F-4D97-AF65-F5344CB8AC3E}">
        <p14:creationId xmlns:p14="http://schemas.microsoft.com/office/powerpoint/2010/main" val="668270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072" y="0"/>
            <a:ext cx="11668688" cy="6982691"/>
          </a:xfrm>
        </p:spPr>
      </p:pic>
    </p:spTree>
    <p:extLst>
      <p:ext uri="{BB962C8B-B14F-4D97-AF65-F5344CB8AC3E}">
        <p14:creationId xmlns:p14="http://schemas.microsoft.com/office/powerpoint/2010/main" val="1799360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8" y="130926"/>
            <a:ext cx="9725891" cy="6727074"/>
          </a:xfrm>
        </p:spPr>
      </p:pic>
    </p:spTree>
    <p:extLst>
      <p:ext uri="{BB962C8B-B14F-4D97-AF65-F5344CB8AC3E}">
        <p14:creationId xmlns:p14="http://schemas.microsoft.com/office/powerpoint/2010/main" val="3308543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3783" y="-358503"/>
            <a:ext cx="9933708" cy="7978503"/>
          </a:xfrm>
        </p:spPr>
      </p:pic>
    </p:spTree>
    <p:extLst>
      <p:ext uri="{BB962C8B-B14F-4D97-AF65-F5344CB8AC3E}">
        <p14:creationId xmlns:p14="http://schemas.microsoft.com/office/powerpoint/2010/main" val="2734513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420543"/>
            <a:ext cx="10515600" cy="1325563"/>
          </a:xfrm>
        </p:spPr>
        <p:txBody>
          <a:bodyPr/>
          <a:lstStyle/>
          <a:p>
            <a:r>
              <a:rPr lang="ru-RU" b="1" dirty="0" smtClean="0">
                <a:solidFill>
                  <a:schemeClr val="accent1"/>
                </a:solidFill>
              </a:rPr>
              <a:t>МОЛОДЦЫ!!!</a:t>
            </a:r>
            <a:endParaRPr lang="ru-RU" b="1" dirty="0">
              <a:solidFill>
                <a:schemeClr val="accent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3359" y="1268821"/>
            <a:ext cx="5545282" cy="3577601"/>
          </a:xfrm>
        </p:spPr>
      </p:pic>
    </p:spTree>
    <p:extLst>
      <p:ext uri="{BB962C8B-B14F-4D97-AF65-F5344CB8AC3E}">
        <p14:creationId xmlns:p14="http://schemas.microsoft.com/office/powerpoint/2010/main" val="4046833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1090</TotalTime>
  <Words>2</Words>
  <Application>Microsoft Office PowerPoint</Application>
  <PresentationFormat>Широкоэкранный</PresentationFormat>
  <Paragraphs>1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МОЛОДЦЫ!!!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ДС Гусельки</dc:creator>
  <cp:lastModifiedBy>ДС Гусельки</cp:lastModifiedBy>
  <cp:revision>7</cp:revision>
  <dcterms:created xsi:type="dcterms:W3CDTF">2018-04-25T17:24:36Z</dcterms:created>
  <dcterms:modified xsi:type="dcterms:W3CDTF">2018-06-14T04:00:25Z</dcterms:modified>
</cp:coreProperties>
</file>