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5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382E8-5D31-412A-9E89-27AF0CC69EA6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C206A-8187-4D8C-BDF2-0DEC9F70E7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382E8-5D31-412A-9E89-27AF0CC69EA6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C206A-8187-4D8C-BDF2-0DEC9F70E7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382E8-5D31-412A-9E89-27AF0CC69EA6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C206A-8187-4D8C-BDF2-0DEC9F70E7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382E8-5D31-412A-9E89-27AF0CC69EA6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C206A-8187-4D8C-BDF2-0DEC9F70E7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382E8-5D31-412A-9E89-27AF0CC69EA6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C206A-8187-4D8C-BDF2-0DEC9F70E7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382E8-5D31-412A-9E89-27AF0CC69EA6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C206A-8187-4D8C-BDF2-0DEC9F70E7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382E8-5D31-412A-9E89-27AF0CC69EA6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C206A-8187-4D8C-BDF2-0DEC9F70E7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382E8-5D31-412A-9E89-27AF0CC69EA6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C206A-8187-4D8C-BDF2-0DEC9F70E7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382E8-5D31-412A-9E89-27AF0CC69EA6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C206A-8187-4D8C-BDF2-0DEC9F70E7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382E8-5D31-412A-9E89-27AF0CC69EA6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C206A-8187-4D8C-BDF2-0DEC9F70E7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382E8-5D31-412A-9E89-27AF0CC69EA6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C206A-8187-4D8C-BDF2-0DEC9F70E7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382E8-5D31-412A-9E89-27AF0CC69EA6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C206A-8187-4D8C-BDF2-0DEC9F70E74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604448" cy="6453336"/>
          </a:xfrm>
          <a:prstGeom prst="rect">
            <a:avLst/>
          </a:prstGeom>
          <a:ln w="57150">
            <a:solidFill>
              <a:srgbClr val="00206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</cp:revision>
  <dcterms:created xsi:type="dcterms:W3CDTF">2018-09-02T13:24:21Z</dcterms:created>
  <dcterms:modified xsi:type="dcterms:W3CDTF">2018-09-02T13:25:36Z</dcterms:modified>
</cp:coreProperties>
</file>