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5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2C5BC-BEB7-47BA-88F0-FCF3DBD08AD0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8E2CA-A04E-4229-9CAC-33A480221F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2C5BC-BEB7-47BA-88F0-FCF3DBD08AD0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8E2CA-A04E-4229-9CAC-33A480221F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2C5BC-BEB7-47BA-88F0-FCF3DBD08AD0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8E2CA-A04E-4229-9CAC-33A480221F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2C5BC-BEB7-47BA-88F0-FCF3DBD08AD0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8E2CA-A04E-4229-9CAC-33A480221F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2C5BC-BEB7-47BA-88F0-FCF3DBD08AD0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8E2CA-A04E-4229-9CAC-33A480221F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2C5BC-BEB7-47BA-88F0-FCF3DBD08AD0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8E2CA-A04E-4229-9CAC-33A480221F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2C5BC-BEB7-47BA-88F0-FCF3DBD08AD0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8E2CA-A04E-4229-9CAC-33A480221F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2C5BC-BEB7-47BA-88F0-FCF3DBD08AD0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8E2CA-A04E-4229-9CAC-33A480221F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2C5BC-BEB7-47BA-88F0-FCF3DBD08AD0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8E2CA-A04E-4229-9CAC-33A480221F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2C5BC-BEB7-47BA-88F0-FCF3DBD08AD0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8E2CA-A04E-4229-9CAC-33A480221F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2C5BC-BEB7-47BA-88F0-FCF3DBD08AD0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8E2CA-A04E-4229-9CAC-33A480221F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2C5BC-BEB7-47BA-88F0-FCF3DBD08AD0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8E2CA-A04E-4229-9CAC-33A480221FF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76456" cy="6291318"/>
          </a:xfrm>
          <a:prstGeom prst="rect">
            <a:avLst/>
          </a:prstGeom>
          <a:ln w="57150"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2018-09-02T13:25:54Z</dcterms:created>
  <dcterms:modified xsi:type="dcterms:W3CDTF">2018-09-02T13:26:54Z</dcterms:modified>
</cp:coreProperties>
</file>