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F4AEB-281C-4A18-9A1B-0E50CB676489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A48E-DAC2-428A-8AB1-3AB2362A39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55894" cy="640871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2018-09-02T13:28:47Z</dcterms:created>
  <dcterms:modified xsi:type="dcterms:W3CDTF">2018-09-02T13:29:40Z</dcterms:modified>
</cp:coreProperties>
</file>