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5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83605-7B7C-4CAB-99D4-B2A9C4C275E8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662E4-3B13-4CE1-B8C6-DFDE59D504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83605-7B7C-4CAB-99D4-B2A9C4C275E8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662E4-3B13-4CE1-B8C6-DFDE59D504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83605-7B7C-4CAB-99D4-B2A9C4C275E8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662E4-3B13-4CE1-B8C6-DFDE59D504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83605-7B7C-4CAB-99D4-B2A9C4C275E8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662E4-3B13-4CE1-B8C6-DFDE59D504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83605-7B7C-4CAB-99D4-B2A9C4C275E8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662E4-3B13-4CE1-B8C6-DFDE59D504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83605-7B7C-4CAB-99D4-B2A9C4C275E8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662E4-3B13-4CE1-B8C6-DFDE59D504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83605-7B7C-4CAB-99D4-B2A9C4C275E8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662E4-3B13-4CE1-B8C6-DFDE59D504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83605-7B7C-4CAB-99D4-B2A9C4C275E8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662E4-3B13-4CE1-B8C6-DFDE59D504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83605-7B7C-4CAB-99D4-B2A9C4C275E8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662E4-3B13-4CE1-B8C6-DFDE59D504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83605-7B7C-4CAB-99D4-B2A9C4C275E8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662E4-3B13-4CE1-B8C6-DFDE59D504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83605-7B7C-4CAB-99D4-B2A9C4C275E8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662E4-3B13-4CE1-B8C6-DFDE59D504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983605-7B7C-4CAB-99D4-B2A9C4C275E8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662E4-3B13-4CE1-B8C6-DFDE59D5042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img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9"/>
            <a:ext cx="8639945" cy="6336704"/>
          </a:xfrm>
          <a:prstGeom prst="rect">
            <a:avLst/>
          </a:prstGeom>
          <a:ln w="38100">
            <a:solidFill>
              <a:srgbClr val="00206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</cp:revision>
  <dcterms:created xsi:type="dcterms:W3CDTF">2018-09-02T13:31:13Z</dcterms:created>
  <dcterms:modified xsi:type="dcterms:W3CDTF">2018-09-02T13:35:08Z</dcterms:modified>
</cp:coreProperties>
</file>