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76989-A66C-4250-A859-B663C7734644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2480C-F826-4660-8579-20A4DDE16D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agauznews.md/wp-content/uploads/2016/05/zaprudnya-lib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9073" y="2133902"/>
            <a:ext cx="3104927" cy="4724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Советы школьникам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6264696" cy="532859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 носите ничего лишнего в своих ранцах.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Проверяйте ранец ежедневно и не забывайте вытащить из него ненужные учебники.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ПОМНИТЕ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! Ранцы-тяжеловесы могут стать причиной различных заболеваний в развитии опорно-двигательной и сердечнососудистой систем.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Воспользуйтесь этими советами и вы почувствуете, как ваш ранец заметно полегчал.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                     Поверьте мне!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54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Советы школьникам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школьникам</dc:title>
  <dc:creator>Пользователь</dc:creator>
  <cp:lastModifiedBy>Пользователь</cp:lastModifiedBy>
  <cp:revision>2</cp:revision>
  <dcterms:created xsi:type="dcterms:W3CDTF">2018-09-02T13:35:45Z</dcterms:created>
  <dcterms:modified xsi:type="dcterms:W3CDTF">2018-09-02T13:48:05Z</dcterms:modified>
</cp:coreProperties>
</file>