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9" r:id="rId7"/>
    <p:sldId id="270" r:id="rId8"/>
    <p:sldId id="268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71" r:id="rId17"/>
    <p:sldId id="267" r:id="rId18"/>
    <p:sldId id="27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23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8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0B61-0E87-48DE-ABF4-36F8F91AA77A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440E-134D-466B-8457-B7DE39243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118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0B61-0E87-48DE-ABF4-36F8F91AA77A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440E-134D-466B-8457-B7DE39243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13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0B61-0E87-48DE-ABF4-36F8F91AA77A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440E-134D-466B-8457-B7DE39243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370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0B61-0E87-48DE-ABF4-36F8F91AA77A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440E-134D-466B-8457-B7DE39243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957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0B61-0E87-48DE-ABF4-36F8F91AA77A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440E-134D-466B-8457-B7DE39243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085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0B61-0E87-48DE-ABF4-36F8F91AA77A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440E-134D-466B-8457-B7DE39243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49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0B61-0E87-48DE-ABF4-36F8F91AA77A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440E-134D-466B-8457-B7DE39243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466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0B61-0E87-48DE-ABF4-36F8F91AA77A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440E-134D-466B-8457-B7DE39243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273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0B61-0E87-48DE-ABF4-36F8F91AA77A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440E-134D-466B-8457-B7DE39243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02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0B61-0E87-48DE-ABF4-36F8F91AA77A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440E-134D-466B-8457-B7DE39243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42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C0B61-0E87-48DE-ABF4-36F8F91AA77A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8440E-134D-466B-8457-B7DE39243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15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C0B61-0E87-48DE-ABF4-36F8F91AA77A}" type="datetimeFigureOut">
              <a:rPr lang="ru-RU" smtClean="0"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8440E-134D-466B-8457-B7DE39243E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23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ooddoll.narod.ru/mesto.ht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comgun.ru/repair/3906-russkaya-matryoshka-chast-2-texnologiya-izgotovleniya-11-foto.html" TargetMode="External"/><Relationship Id="rId4" Type="http://schemas.openxmlformats.org/officeDocument/2006/relationships/hyperlink" Target="http://www.osd.ru/objinf.asp?ob=96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mtp.mylitta.ru/uploads/posts/2012-10/1349157952_russian-dolls-1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4068" y="567806"/>
            <a:ext cx="10955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/>
              <a:t>           ГБОУ ШКОЛА № 657 ЮАО г. Москва ДО </a:t>
            </a:r>
            <a:r>
              <a:rPr lang="ru-RU" sz="3600" i="1" smtClean="0"/>
              <a:t>№ </a:t>
            </a:r>
            <a:r>
              <a:rPr lang="ru-RU" sz="3600" i="1" smtClean="0"/>
              <a:t>3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4068" y="2086054"/>
            <a:ext cx="114731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/>
              <a:t>Презентация на тему: История создания кукол</a:t>
            </a:r>
          </a:p>
          <a:p>
            <a:r>
              <a:rPr lang="ru-RU" sz="4000" b="1" i="1" dirty="0"/>
              <a:t> </a:t>
            </a:r>
            <a:r>
              <a:rPr lang="ru-RU" sz="4000" b="1" i="1" dirty="0" smtClean="0"/>
              <a:t>                                    «Матрешка».                    </a:t>
            </a:r>
            <a:endParaRPr lang="ru-RU" sz="40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6597" y="5605631"/>
            <a:ext cx="114731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Подготовила  воспитатель: Гусева Е.В.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0961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uch.znate.ru/tw_files2/urls_19/12/d-11445/11445_html_m3feb904f.jpg"/>
          <p:cNvPicPr/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587" y="2427572"/>
            <a:ext cx="4984809" cy="3960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uch.znate.ru/tw_files2/urls_19/12/d-11445/11445_html_3e2d4795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1417" y="1464821"/>
            <a:ext cx="6031302" cy="429240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 rot="21317694">
            <a:off x="1716260" y="927285"/>
            <a:ext cx="6447599" cy="3821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50"/>
              </a:lnSpc>
              <a:spcAft>
                <a:spcPts val="800"/>
              </a:spcAft>
            </a:pPr>
            <a:r>
              <a:rPr lang="ru-RU" sz="4800" dirty="0" smtClean="0">
                <a:solidFill>
                  <a:srgbClr val="0C0C0C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Тверская матрешка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im1-tub-ru.yandex.net/i?id=55aae6237a919c76700ce384617e99ff-122-144&amp;n=2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1500" y="22754"/>
            <a:ext cx="1841619" cy="129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41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uch.znate.ru/tw_files2/urls_19/12/d-11445/11445_html_7d3bd73d.pn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827" y="2008247"/>
            <a:ext cx="5331123" cy="4237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uch.znate.ru/tw_files2/urls_19/12/d-11445/11445_html_m1b5d604d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398144"/>
            <a:ext cx="5502755" cy="38473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 rot="21210702">
            <a:off x="3067767" y="963934"/>
            <a:ext cx="6056466" cy="3821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50"/>
              </a:lnSpc>
              <a:spcAft>
                <a:spcPts val="800"/>
              </a:spcAft>
            </a:pPr>
            <a:r>
              <a:rPr lang="ru-RU" sz="4800" i="1" dirty="0" smtClean="0">
                <a:solidFill>
                  <a:srgbClr val="0C0C0C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Вятская матрешка</a:t>
            </a:r>
            <a:endParaRPr lang="ru-RU" sz="4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im1-tub-ru.yandex.net/i?id=9fd27e844d5643a773f5aa8d51377e32-77-144&amp;n=2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3344" y="-25422"/>
            <a:ext cx="1984756" cy="1308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атрешка &quot;Загорская&quot; (5 кукол)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1313" y="1880694"/>
            <a:ext cx="5710687" cy="405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20852474">
            <a:off x="1669896" y="1239980"/>
            <a:ext cx="6747361" cy="3821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50"/>
              </a:lnSpc>
              <a:spcAft>
                <a:spcPts val="800"/>
              </a:spcAft>
            </a:pPr>
            <a:r>
              <a:rPr lang="ru-RU" sz="4800" i="1" dirty="0" err="1" smtClean="0">
                <a:solidFill>
                  <a:srgbClr val="0C0C0C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Загорская</a:t>
            </a:r>
            <a:r>
              <a:rPr lang="ru-RU" sz="4800" i="1" dirty="0" smtClean="0">
                <a:solidFill>
                  <a:srgbClr val="0C0C0C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матрешка</a:t>
            </a:r>
            <a:endParaRPr lang="ru-RU" sz="4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im0-tub-ru.yandex.net/i?id=0b65517dcf387afb1b9eab0cb17fb392-27-144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9232" y="0"/>
            <a:ext cx="1991868" cy="143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08"/>
            <a:ext cx="1666875" cy="14287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107" y="3059239"/>
            <a:ext cx="5342519" cy="341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1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uch.znate.ru/tw_files2/urls_19/12/d-11445/11445_html_34d289c1.jpg"/>
          <p:cNvPicPr/>
          <p:nvPr/>
        </p:nvPicPr>
        <p:blipFill>
          <a:blip r:embed="rId3">
            <a:clrChange>
              <a:clrFrom>
                <a:srgbClr val="F8FDFF"/>
              </a:clrFrom>
              <a:clrTo>
                <a:srgbClr val="F8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342" y="1283265"/>
            <a:ext cx="5400135" cy="357969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3516" y="5201631"/>
            <a:ext cx="117319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Все матрешки разных мастеров поражают своим разнообразием, стилем росписи и своими традициями.</a:t>
            </a:r>
            <a:br>
              <a:rPr lang="ru-RU" sz="2800" b="1" i="1" dirty="0" smtClean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i="1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1377259">
            <a:off x="2131727" y="753513"/>
            <a:ext cx="7675499" cy="3821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50"/>
              </a:lnSpc>
              <a:spcAft>
                <a:spcPts val="800"/>
              </a:spcAft>
            </a:pPr>
            <a:r>
              <a:rPr lang="ru-RU" sz="4800" i="1" dirty="0" smtClean="0">
                <a:solidFill>
                  <a:srgbClr val="0C0C0C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Семеновская матрешка</a:t>
            </a:r>
            <a:endParaRPr lang="ru-RU" sz="4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im3-tub-ru.yandex.net/i?id=20ba9f2adbe7c5733fc98620f9747321-32-144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5536" y="-1"/>
            <a:ext cx="1946204" cy="128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1571" y="1314052"/>
            <a:ext cx="5596014" cy="388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6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514" y="933061"/>
            <a:ext cx="5561987" cy="4622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442625" y="6003147"/>
            <a:ext cx="2908168" cy="5329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Матрешка Репка.</a:t>
            </a:r>
            <a:endParaRPr lang="ru-RU" sz="2800" b="1" i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alt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26263" y="933061"/>
            <a:ext cx="5371346" cy="4622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253472" y="6050082"/>
            <a:ext cx="4031873" cy="5329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Utsaah" panose="020B0604020202020204" pitchFamily="34" charset="0"/>
              </a:rPr>
              <a:t>Матрешка Курочка Ряба.</a:t>
            </a:r>
            <a:endParaRPr lang="ru-RU" sz="2800" b="1" i="1" dirty="0">
              <a:effectLst/>
              <a:latin typeface="+mj-lt"/>
              <a:ea typeface="Calibri" panose="020F0502020204030204" pitchFamily="34" charset="0"/>
              <a:cs typeface="Utsaah" panose="020B0604020202020204" pitchFamily="34" charset="0"/>
            </a:endParaRPr>
          </a:p>
        </p:txBody>
      </p:sp>
      <p:pic>
        <p:nvPicPr>
          <p:cNvPr id="10242" name="Picture 2" descr="http://im2-tub-ru.yandex.net/i?id=d3f6410f9774b11847e80ad44928c136-83-144&amp;n=2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0157" y="5555411"/>
            <a:ext cx="1623060" cy="130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01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107" y="293833"/>
            <a:ext cx="5900468" cy="62537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953590" y="3532696"/>
            <a:ext cx="3118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Матрешка Котики</a:t>
            </a:r>
            <a:endParaRPr lang="ru-RU" sz="2800" b="1" i="1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6181" y="5429250"/>
            <a:ext cx="214312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89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2091" y="215406"/>
            <a:ext cx="11041811" cy="127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7200" b="1" i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МУЗЕЙ </a:t>
            </a:r>
            <a:r>
              <a:rPr lang="ru-RU" sz="7200" b="1" i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ВСЕХ МАТРЁШЕК</a:t>
            </a:r>
            <a:endParaRPr lang="ru-RU" sz="7200" i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www.ya-zemlyak.ru/images/np/mt/real/1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288" y="1457250"/>
            <a:ext cx="3822315" cy="3015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610710" y="1218013"/>
            <a:ext cx="531099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Увидеть все промысловые матрёшки из всех центров матрёшечных промыслов (Сергиев Посад, </a:t>
            </a:r>
            <a:r>
              <a:rPr lang="ru-RU" sz="3600" b="1" i="1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Семёново</a:t>
            </a:r>
            <a:r>
              <a:rPr lang="ru-RU" sz="3600" b="1" i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, Вятка, Майдан, Хотьково, Тверь, Новокузнецк, Башкирия) можно в Музее матрёшки в Москве (</a:t>
            </a:r>
            <a:r>
              <a:rPr lang="ru-RU" sz="3600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</a:rPr>
              <a:t>Леонтьевский</a:t>
            </a:r>
            <a:r>
              <a:rPr lang="ru-RU" sz="36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</a:rPr>
              <a:t> переулок, дом 7). 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000125" cy="1241844"/>
          </a:xfrm>
          <a:prstGeom prst="rect">
            <a:avLst/>
          </a:prstGeom>
        </p:spPr>
      </p:pic>
      <p:pic>
        <p:nvPicPr>
          <p:cNvPr id="2050" name="Picture 2" descr="ÑÐµÐºÑÑ Ð¿ÑÐ¸ Ð½Ð°Ð²ÐµÐ´ÐµÐ½Ð¸Ð¸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79538" y="3874254"/>
            <a:ext cx="3615855" cy="282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1659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2771" y="1139491"/>
            <a:ext cx="879920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i="1" dirty="0" smtClean="0">
                <a:latin typeface="+mj-lt"/>
              </a:rPr>
              <a:t>Спасибо за внимание.</a:t>
            </a:r>
            <a:endParaRPr lang="ru-RU" sz="7200" b="1" i="1" dirty="0">
              <a:latin typeface="+mj-lt"/>
            </a:endParaRPr>
          </a:p>
        </p:txBody>
      </p:sp>
      <p:pic>
        <p:nvPicPr>
          <p:cNvPr id="3" name="Рисунок 2" descr="alt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7267" y="2489351"/>
            <a:ext cx="5434641" cy="4118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0" name="Picture 2" descr="http://im0-tub-ru.yandex.net/i?id=dd28d6991246b0f7eea4931bda70965f-82-144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21975" y="5429250"/>
            <a:ext cx="2143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Загорские матрешки, загорский стиль росписи матрешек - Интернет-магазин &quot;Наследие&quot;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41872" y="0"/>
            <a:ext cx="2235199" cy="135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73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9207" y="70626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Используемая литература:  интернет ресурс.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58354" y="3305890"/>
            <a:ext cx="387529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ts val="1200"/>
              </a:lnSpc>
              <a:spcAft>
                <a:spcPts val="0"/>
              </a:spcAft>
            </a:pPr>
            <a:r>
              <a:rPr lang="ru-RU" dirty="0">
                <a:solidFill>
                  <a:srgbClr val="0000F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http://wooddoll.narod.ru/mesto.htm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58354" y="3798333"/>
            <a:ext cx="404553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ts val="1200"/>
              </a:lnSpc>
              <a:spcAft>
                <a:spcPts val="0"/>
              </a:spcAft>
            </a:pPr>
            <a:r>
              <a:rPr lang="ru-RU" dirty="0">
                <a:solidFill>
                  <a:srgbClr val="0000F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http://www.osd.ru/objinf.asp?ob=961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58354" y="241333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+mj-lt"/>
                <a:hlinkClick r:id="rId5"/>
              </a:rPr>
              <a:t>http://www.comgun.ru/repair/3906-russkaya-matryosh...iya-izgotovleniya-11-foto.html</a:t>
            </a:r>
            <a:r>
              <a:rPr lang="en-US" dirty="0">
                <a:latin typeface="+mj-lt"/>
              </a:rPr>
              <a:t> 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24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4734" y="1794983"/>
            <a:ext cx="9144000" cy="3170717"/>
          </a:xfrm>
          <a:noFill/>
        </p:spPr>
        <p:txBody>
          <a:bodyPr>
            <a:noAutofit/>
          </a:bodyPr>
          <a:lstStyle/>
          <a:p>
            <a:r>
              <a:rPr lang="ru-RU" sz="8800" i="1" dirty="0" smtClean="0"/>
              <a:t>История создания кукол.</a:t>
            </a:r>
            <a:br>
              <a:rPr lang="ru-RU" sz="8800" i="1" dirty="0" smtClean="0"/>
            </a:br>
            <a:r>
              <a:rPr lang="ru-RU" sz="8000" i="1" dirty="0" smtClean="0"/>
              <a:t>«Матрешка».</a:t>
            </a:r>
            <a:br>
              <a:rPr lang="ru-RU" sz="8000" i="1" dirty="0" smtClean="0"/>
            </a:br>
            <a:endParaRPr lang="ru-RU" sz="8000" i="1" dirty="0"/>
          </a:p>
        </p:txBody>
      </p:sp>
      <p:pic>
        <p:nvPicPr>
          <p:cNvPr id="1026" name="Picture 2" descr="http://www.present.ru/published/publicdata/U278133/attachments/SC/products_pictures/006085_thm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99776" y="5303520"/>
            <a:ext cx="2344521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Матрешка Сказки 5 в 1, высота 11 см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509" y="2414905"/>
            <a:ext cx="5940425" cy="4328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876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атрешки Фильм Вики"/>
          <p:cNvPicPr/>
          <p:nvPr/>
        </p:nvPicPr>
        <p:blipFill>
          <a:blip r:embed="rId3">
            <a:clrChange>
              <a:clrFrom>
                <a:srgbClr val="C3CCC9"/>
              </a:clrFrom>
              <a:clrTo>
                <a:srgbClr val="C3CC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7101" y="3723496"/>
            <a:ext cx="4244197" cy="294160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81000" y="286643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i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ервая отечественная матрешка представляла собой детскую группу: восемь кукол изображали детей разных возрастов, от самой старшей (большой) девушки с петухом до завернутого в пеленки младенца</a:t>
            </a:r>
            <a:r>
              <a:rPr lang="ru-RU" sz="2800" i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2800" i="1" dirty="0">
              <a:latin typeface="+mj-lt"/>
            </a:endParaRPr>
          </a:p>
        </p:txBody>
      </p:sp>
      <p:pic>
        <p:nvPicPr>
          <p:cNvPr id="2052" name="Picture 4" descr="Беседы матрешки - Самые новые учебники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377952"/>
            <a:ext cx="5154168" cy="414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793" y="5429250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7149" y="487594"/>
            <a:ext cx="10524226" cy="2014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50"/>
              </a:lnSpc>
              <a:spcAft>
                <a:spcPts val="800"/>
              </a:spcAft>
            </a:pPr>
            <a:endParaRPr lang="ru-RU" sz="2800" b="1" i="1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50"/>
              </a:lnSpc>
              <a:spcAft>
                <a:spcPts val="800"/>
              </a:spcAft>
            </a:pPr>
            <a:r>
              <a:rPr lang="ru-RU" sz="2800" b="1" i="1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Назвали куклу «Матрёшкой» - очень популярно тогда было </a:t>
            </a:r>
          </a:p>
          <a:p>
            <a:pPr>
              <a:lnSpc>
                <a:spcPts val="1350"/>
              </a:lnSpc>
              <a:spcAft>
                <a:spcPts val="800"/>
              </a:spcAft>
            </a:pPr>
            <a:r>
              <a:rPr lang="ru-RU" sz="2800" b="1" i="1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женское </a:t>
            </a:r>
          </a:p>
          <a:p>
            <a:pPr>
              <a:lnSpc>
                <a:spcPts val="1350"/>
              </a:lnSpc>
              <a:spcAft>
                <a:spcPts val="800"/>
              </a:spcAft>
            </a:pPr>
            <a:r>
              <a:rPr lang="ru-RU" sz="2800" b="1" i="1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имя – Матрёна (Матрона). В 1900 году производство переехало в </a:t>
            </a:r>
          </a:p>
          <a:p>
            <a:pPr>
              <a:lnSpc>
                <a:spcPts val="1350"/>
              </a:lnSpc>
              <a:spcAft>
                <a:spcPts val="800"/>
              </a:spcAft>
            </a:pPr>
            <a:r>
              <a:rPr lang="ru-RU" sz="2800" b="1" i="1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уездный городок Сергиев Посад.</a:t>
            </a:r>
          </a:p>
          <a:p>
            <a:pPr>
              <a:lnSpc>
                <a:spcPts val="1350"/>
              </a:lnSpc>
              <a:spcAft>
                <a:spcPts val="800"/>
              </a:spcAft>
            </a:pPr>
            <a:endParaRPr lang="ru-RU" sz="2800" b="1" i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50"/>
              </a:lnSpc>
              <a:spcAft>
                <a:spcPts val="800"/>
              </a:spcAft>
            </a:pPr>
            <a:endParaRPr lang="ru-RU" sz="2800" i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русские матрешки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6053" y="2070339"/>
            <a:ext cx="8126083" cy="4546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://im1-tub-ru.yandex.net/i?id=a857d03a5b820f5b5b0b22cbca7c3984-91-144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6768" y="5535168"/>
            <a:ext cx="1872996" cy="132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8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усские матрешки, история создания деревянных куколок">
            <a:hlinkClick r:id="rId3"/>
          </p:cNvPr>
          <p:cNvPicPr/>
          <p:nvPr/>
        </p:nvPicPr>
        <p:blipFill>
          <a:blip r:embed="rId4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632" y="0"/>
            <a:ext cx="5745192" cy="3761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alt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1402" y="3640347"/>
            <a:ext cx="5991674" cy="309688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148163" y="105925"/>
            <a:ext cx="6096000" cy="329474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 основном русские матрешки изображали девушек и женщин: в русских сарафанах и платках, с корзинкой, цветами, хлебом-солью и т.п.</a:t>
            </a:r>
            <a:br>
              <a:rPr lang="ru-RU" sz="2800" b="1" i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Матрешка</a:t>
            </a:r>
            <a:br>
              <a:rPr lang="ru-RU" sz="2800" b="1" i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Роспись "Весенний сюжет"</a:t>
            </a:r>
            <a:endParaRPr lang="ru-RU" sz="2800" b="1" i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Загорские матрешки, загорский стиль росписи матрешек - Интер…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0880" y="5547360"/>
            <a:ext cx="1900936" cy="131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35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ya-zemlyak.ru/images/np/mt/real/1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477" y="3114138"/>
            <a:ext cx="4106175" cy="3588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www.ya-zemlyak.ru/images/np/mt/min/1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1569" y="3114138"/>
            <a:ext cx="4494273" cy="3588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11833" y="276371"/>
            <a:ext cx="107140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+mj-lt"/>
              </a:rPr>
              <a:t>Мастера </a:t>
            </a:r>
            <a:r>
              <a:rPr lang="ru-RU" sz="2800" b="1" i="1" dirty="0">
                <a:latin typeface="+mj-lt"/>
              </a:rPr>
              <a:t>и</a:t>
            </a:r>
            <a:r>
              <a:rPr lang="ru-RU" sz="2800" b="1" i="1" dirty="0" smtClean="0">
                <a:latin typeface="+mj-lt"/>
              </a:rPr>
              <a:t>зготавливают заготовки из дерева. Самым благоприятным материалом является липа.</a:t>
            </a:r>
            <a:r>
              <a:rPr lang="ru-RU" sz="2800" b="1" i="1" dirty="0">
                <a:latin typeface="+mj-lt"/>
              </a:rPr>
              <a:t> До 15 операций проходит заготовка в руках токаря, прежде чем стать готовой матрёшкой. </a:t>
            </a:r>
            <a:r>
              <a:rPr lang="ru-RU" sz="2800" b="1" i="1" dirty="0" smtClean="0">
                <a:latin typeface="+mj-lt"/>
              </a:rPr>
              <a:t>Обычно </a:t>
            </a:r>
            <a:r>
              <a:rPr lang="ru-RU" sz="2800" b="1" i="1" dirty="0">
                <a:latin typeface="+mj-lt"/>
              </a:rPr>
              <a:t>первой вытачивают самую маленькую </a:t>
            </a:r>
            <a:r>
              <a:rPr lang="ru-RU" sz="2800" b="1" i="1" dirty="0" smtClean="0">
                <a:latin typeface="+mj-lt"/>
              </a:rPr>
              <a:t>не открывающуюся </a:t>
            </a:r>
            <a:r>
              <a:rPr lang="ru-RU" sz="2800" b="1" i="1" dirty="0">
                <a:latin typeface="+mj-lt"/>
              </a:rPr>
              <a:t>матрёшку, потом уже все остальные матрёшки. </a:t>
            </a:r>
            <a:br>
              <a:rPr lang="ru-RU" sz="2800" b="1" i="1" dirty="0">
                <a:latin typeface="+mj-lt"/>
              </a:rPr>
            </a:br>
            <a:endParaRPr lang="ru-RU" sz="2800" b="1" i="1" dirty="0">
              <a:latin typeface="+mj-lt"/>
            </a:endParaRPr>
          </a:p>
        </p:txBody>
      </p:sp>
      <p:pic>
        <p:nvPicPr>
          <p:cNvPr id="10" name="Picture 2" descr="http://www.present.ru/published/publicdata/U278133/attachments/SC/products_pictures/006085_thm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3294" y="0"/>
            <a:ext cx="21209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39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ya-zemlyak.ru/images/np/mt/real/1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828" y="801090"/>
            <a:ext cx="3260785" cy="25396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www.ya-zemlyak.ru/images/np/mt/real/1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244" y="2536166"/>
            <a:ext cx="6003984" cy="4187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190446" y="157801"/>
            <a:ext cx="106449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00"/>
                </a:solidFill>
                <a:ea typeface="Times New Roman" panose="02020603050405020304" pitchFamily="18" charset="0"/>
              </a:rPr>
              <a:t>Готовые матрёшки грунтуют крахмальным клеем, сушат, теперь матрёшка готова к росписи.</a:t>
            </a:r>
            <a:endParaRPr lang="ru-RU" sz="2800" b="1" i="1" dirty="0"/>
          </a:p>
        </p:txBody>
      </p:sp>
      <p:pic>
        <p:nvPicPr>
          <p:cNvPr id="1026" name="Picture 2" descr="http://img0.liveinternet.ru/images/attach/c/8/100/596/100596388_large_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1591" y="3513286"/>
            <a:ext cx="4635260" cy="3209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2" descr="http://im0-tub-ru.yandex.net/i?id=0b65517dcf387afb1b9eab0cb17fb392-27-144&amp;n=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8008" y="0"/>
            <a:ext cx="1990504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37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8173" y="846191"/>
            <a:ext cx="65133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>
                <a:latin typeface="+mj-lt"/>
              </a:rPr>
              <a:t>Загадки про </a:t>
            </a:r>
            <a:r>
              <a:rPr lang="ru-RU" sz="4800" b="1" i="1" dirty="0" smtClean="0">
                <a:latin typeface="+mj-lt"/>
              </a:rPr>
              <a:t>матрешку</a:t>
            </a:r>
            <a:r>
              <a:rPr lang="ru-RU" sz="4800" b="1" dirty="0" smtClean="0">
                <a:latin typeface="+mj-lt"/>
              </a:rPr>
              <a:t>.</a:t>
            </a:r>
            <a:endParaRPr lang="ru-RU" sz="4800" b="1" i="0" dirty="0">
              <a:effectLst/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157" y="2873182"/>
            <a:ext cx="516434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+mj-lt"/>
              </a:rPr>
              <a:t>В деревянной Машеньке </a:t>
            </a:r>
            <a:br>
              <a:rPr lang="ru-RU" sz="2800" b="1" i="1" dirty="0">
                <a:latin typeface="+mj-lt"/>
              </a:rPr>
            </a:br>
            <a:r>
              <a:rPr lang="ru-RU" sz="2800" b="1" i="1" dirty="0">
                <a:latin typeface="+mj-lt"/>
              </a:rPr>
              <a:t>Внутри кукла Сашенька. </a:t>
            </a:r>
            <a:br>
              <a:rPr lang="ru-RU" sz="2800" b="1" i="1" dirty="0">
                <a:latin typeface="+mj-lt"/>
              </a:rPr>
            </a:br>
            <a:r>
              <a:rPr lang="ru-RU" sz="2800" b="1" i="1" dirty="0">
                <a:latin typeface="+mj-lt"/>
              </a:rPr>
              <a:t>Открой куклу Сашеньку, </a:t>
            </a:r>
            <a:br>
              <a:rPr lang="ru-RU" sz="2800" b="1" i="1" dirty="0">
                <a:latin typeface="+mj-lt"/>
              </a:rPr>
            </a:br>
            <a:r>
              <a:rPr lang="ru-RU" sz="2800" b="1" i="1" dirty="0">
                <a:latin typeface="+mj-lt"/>
              </a:rPr>
              <a:t>А там - крошка Дашенька. </a:t>
            </a:r>
            <a:br>
              <a:rPr lang="ru-RU" sz="2800" b="1" i="1" dirty="0">
                <a:latin typeface="+mj-lt"/>
              </a:rPr>
            </a:br>
            <a:r>
              <a:rPr lang="ru-RU" sz="2800" b="1" i="1" dirty="0">
                <a:latin typeface="+mj-lt"/>
              </a:rPr>
              <a:t>А в сестрице Дашеньке </a:t>
            </a:r>
            <a:br>
              <a:rPr lang="ru-RU" sz="2800" b="1" i="1" dirty="0">
                <a:latin typeface="+mj-lt"/>
              </a:rPr>
            </a:br>
            <a:r>
              <a:rPr lang="ru-RU" sz="2800" b="1" i="1" dirty="0">
                <a:latin typeface="+mj-lt"/>
              </a:rPr>
              <a:t>Есть малютка </a:t>
            </a:r>
            <a:r>
              <a:rPr lang="ru-RU" sz="2800" b="1" i="1" dirty="0" err="1">
                <a:latin typeface="+mj-lt"/>
              </a:rPr>
              <a:t>Пашенька</a:t>
            </a:r>
            <a:r>
              <a:rPr lang="ru-RU" sz="2800" b="1" i="1" dirty="0">
                <a:latin typeface="+mj-lt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74477" y="1965241"/>
            <a:ext cx="379095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+mj-lt"/>
              </a:rPr>
              <a:t>В </a:t>
            </a:r>
            <a:r>
              <a:rPr lang="ru-RU" sz="2800" b="1" i="1" dirty="0" err="1">
                <a:latin typeface="+mj-lt"/>
              </a:rPr>
              <a:t>разнаряженной</a:t>
            </a:r>
            <a:r>
              <a:rPr lang="ru-RU" sz="2800" b="1" i="1" dirty="0">
                <a:latin typeface="+mj-lt"/>
              </a:rPr>
              <a:t> Девице</a:t>
            </a:r>
            <a:br>
              <a:rPr lang="ru-RU" sz="2800" b="1" i="1" dirty="0">
                <a:latin typeface="+mj-lt"/>
              </a:rPr>
            </a:br>
            <a:r>
              <a:rPr lang="ru-RU" sz="2800" b="1" i="1" dirty="0">
                <a:latin typeface="+mj-lt"/>
              </a:rPr>
              <a:t>Перепрятались сестрицы.</a:t>
            </a:r>
          </a:p>
        </p:txBody>
      </p:sp>
      <p:pic>
        <p:nvPicPr>
          <p:cNvPr id="13314" name="Picture 2" descr="Матрешкин свет: Печать фотографии - светильники-матрешки - MatSvet.ru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1366" y="2598569"/>
            <a:ext cx="2099094" cy="2365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матрешка - Novaya-shkola.su - сообщество педагогов, желающих и способных изменить наше образование.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3461" y="4166248"/>
            <a:ext cx="3103500" cy="269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95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uch.znate.ru/tw_files2/urls_19/12/d-11445/11445_html_m3462b82.jpg"/>
          <p:cNvPicPr/>
          <p:nvPr/>
        </p:nvPicPr>
        <p:blipFill>
          <a:blip r:embed="rId3">
            <a:clrChange>
              <a:clrFrom>
                <a:srgbClr val="B2E7F9"/>
              </a:clrFrom>
              <a:clrTo>
                <a:srgbClr val="B2E7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200" y="1220639"/>
            <a:ext cx="4681119" cy="356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uch.znate.ru/tw_files2/urls_19/12/d-11445/11445_html_m5068489f.jpg"/>
          <p:cNvPicPr/>
          <p:nvPr/>
        </p:nvPicPr>
        <p:blipFill>
          <a:blip r:embed="rId4">
            <a:clrChange>
              <a:clrFrom>
                <a:srgbClr val="93DAFA"/>
              </a:clrFrom>
              <a:clrTo>
                <a:srgbClr val="93D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1463" y="1220639"/>
            <a:ext cx="4608941" cy="3230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uch.znate.ru/tw_files2/urls_19/12/d-11445/11445_html_m72a4c55c.jpg"/>
          <p:cNvPicPr/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0792" y="4304583"/>
            <a:ext cx="3157267" cy="23291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 rot="21259312">
            <a:off x="788266" y="794790"/>
            <a:ext cx="9890849" cy="2718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50"/>
              </a:lnSpc>
              <a:spcAft>
                <a:spcPts val="800"/>
              </a:spcAft>
            </a:pPr>
            <a:r>
              <a:rPr lang="ru-RU" sz="4800" i="1" dirty="0" err="1" smtClean="0">
                <a:solidFill>
                  <a:srgbClr val="0C0C0C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Полхов-майданская</a:t>
            </a:r>
            <a:r>
              <a:rPr lang="ru-RU" sz="4800" i="1" dirty="0" smtClean="0">
                <a:solidFill>
                  <a:srgbClr val="0C0C0C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матрешка</a:t>
            </a:r>
            <a:endParaRPr lang="ru-RU" sz="4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im0-tub-ru.yandex.net/i?id=83454666353e34c91eefdacadb850c38-19-144&amp;n=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B5B8BF"/>
              </a:clrFrom>
              <a:clrTo>
                <a:srgbClr val="B5B8B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25200" y="5566914"/>
            <a:ext cx="1066800" cy="1291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13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267</Words>
  <Application>Microsoft Office PowerPoint</Application>
  <PresentationFormat>Широкоэкранный</PresentationFormat>
  <Paragraphs>33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Tahoma</vt:lpstr>
      <vt:lpstr>Times New Roman</vt:lpstr>
      <vt:lpstr>Utsaah</vt:lpstr>
      <vt:lpstr>Verdana</vt:lpstr>
      <vt:lpstr>Тема Office</vt:lpstr>
      <vt:lpstr>Презентация PowerPoint</vt:lpstr>
      <vt:lpstr>История создания кукол. «Матрешка».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кукол. «Матрешка».</dc:title>
  <dc:creator>Windows User</dc:creator>
  <cp:lastModifiedBy>Пользователь Windows</cp:lastModifiedBy>
  <cp:revision>35</cp:revision>
  <dcterms:created xsi:type="dcterms:W3CDTF">2014-11-08T15:22:47Z</dcterms:created>
  <dcterms:modified xsi:type="dcterms:W3CDTF">2018-09-09T16:35:43Z</dcterms:modified>
</cp:coreProperties>
</file>