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580" autoAdjust="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4" name="push.wav"/>
          </p:stSnd>
        </p:sndAc>
      </p:transition>
    </mc:Choice>
    <mc:Fallback>
      <p:transition spd="slow">
        <p:dissolve/>
        <p:sndAc>
          <p:stSnd>
            <p:snd r:embed="rId1" name="push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1" name="push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1" name="push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1" name="push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1" name="push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1" name="push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1" name="push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1" name="push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1" name="push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1" name="push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4" name="push.wav"/>
          </p:stSnd>
        </p:sndAc>
      </p:transition>
    </mc:Choice>
    <mc:Fallback>
      <p:transition spd="slow">
        <p:dissolve/>
        <p:sndAc>
          <p:stSnd>
            <p:snd r:embed="rId1" name="push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15" name="push.wav"/>
          </p:stSnd>
        </p:sndAc>
      </p:transition>
    </mc:Choice>
    <mc:Fallback>
      <p:transition spd="slow">
        <p:dissolve/>
        <p:sndAc>
          <p:stSnd>
            <p:snd r:embed="rId13" name="push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52.ru/netcat_files/Image/NN/Yakov-Mihaylovich-Sverdlov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52.ru/netcat_files/Image/NN/maksim-gorkiy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52.ru/netcat_files/Image/NN/Svyatoy-Makariy-Zheltovodskiy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52.ru/netcat_files/Image/NN/minin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52.ru/netcat_files/Image/NN/Valeriy-Pavlovich-Chkalov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52.ru/netcat_files/Image/NN/Kryukov-L_D_-Portret-N_I_-Lobachevskogo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52.ru/netcat_files/Image/NN/Nikolay-Alexandrovich-Dobrolyubov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52.ru/netcat_files/Image/NN/Pavel-Ivanovich-Mel'nikov-Pecherskiy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2376264"/>
          </a:xfrm>
        </p:spPr>
        <p:txBody>
          <a:bodyPr>
            <a:normAutofit/>
          </a:bodyPr>
          <a:lstStyle/>
          <a:p>
            <a:r>
              <a:rPr lang="ru-RU" b="1" i="1" spc="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Знаменитые люди земли Нижегородской</a:t>
            </a:r>
            <a:endParaRPr lang="ru-RU" b="1" i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endParaRPr lang="ru-RU" sz="4200" b="1" i="1" dirty="0"/>
          </a:p>
          <a:p>
            <a:r>
              <a:rPr lang="ru-RU" sz="4200" b="1" i="1" dirty="0"/>
              <a:t>МБОУ СШ №16 г. Павлово                            </a:t>
            </a:r>
          </a:p>
          <a:p>
            <a:r>
              <a:rPr lang="ru-RU" sz="4200" b="1" i="1" dirty="0"/>
              <a:t>Ученик </a:t>
            </a:r>
            <a:r>
              <a:rPr lang="ru-RU" sz="4200" b="1" i="1" dirty="0" smtClean="0"/>
              <a:t>3А </a:t>
            </a:r>
            <a:r>
              <a:rPr lang="ru-RU" sz="4200" b="1" i="1" dirty="0"/>
              <a:t>класса</a:t>
            </a:r>
          </a:p>
          <a:p>
            <a:r>
              <a:rPr lang="ru-RU" sz="4200" b="1" i="1" dirty="0"/>
              <a:t>Тепегин Илья </a:t>
            </a:r>
            <a:r>
              <a:rPr lang="ru-RU" sz="4200" b="1" i="1" dirty="0" smtClean="0"/>
              <a:t>Алексеевич</a:t>
            </a:r>
          </a:p>
          <a:p>
            <a:r>
              <a:rPr lang="ru-RU" sz="4200" b="1" i="1" dirty="0" smtClean="0"/>
              <a:t>Учитель: </a:t>
            </a:r>
            <a:r>
              <a:rPr lang="ru-RU" sz="4200" b="1" i="1" dirty="0" err="1" smtClean="0"/>
              <a:t>Бурчалова</a:t>
            </a:r>
            <a:r>
              <a:rPr lang="ru-RU" sz="4200" b="1" i="1" smtClean="0"/>
              <a:t> Э.В.</a:t>
            </a:r>
            <a:endParaRPr lang="ru-RU" sz="4200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7051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1175846"/>
            <a:ext cx="3779912" cy="47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  <a:hlinkClick r:id="rId3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Якова Михайловича Свердлова можно смело причислить к ряду людей, которые оказывали прямое влияние на судьбу Отечества.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Будучи большевиком-революционером, крупным политическим и государственным деятелем, формально возглавлял РСФСР, ВЦИК. Его статьи были посвящены описанию быта и судеб ссыльных в годы царской России. 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Имя нашего земляка еще в советские времена было увековечено: множество городов, предприятий, объектов культуры, улиц, проспектов было названо в честь Я.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М.Свердлова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. Так, самая известная улица Нижнего Новгорода долгое время носила именно его имя.</a:t>
            </a:r>
          </a:p>
        </p:txBody>
      </p:sp>
      <p:pic>
        <p:nvPicPr>
          <p:cNvPr id="8194" name="Picture 2" descr="фото нижегородцы свердлов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7212" y="1052736"/>
            <a:ext cx="4104456" cy="547260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97218" y="533708"/>
            <a:ext cx="358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altLang="ru-RU" b="1" dirty="0">
                <a:solidFill>
                  <a:srgbClr val="39260F"/>
                </a:solidFill>
                <a:latin typeface="&amp;quot"/>
                <a:cs typeface="Arial" pitchFamily="34" charset="0"/>
              </a:rPr>
              <a:t>Яков Михайлович Свердлов</a:t>
            </a:r>
            <a:r>
              <a:rPr lang="ru-RU" altLang="ru-RU" dirty="0">
                <a:solidFill>
                  <a:srgbClr val="39260F"/>
                </a:solidFill>
                <a:latin typeface="&amp;quot"/>
                <a:cs typeface="Arial" pitchFamily="34" charset="0"/>
                <a:hlinkClick r:id="rId3"/>
              </a:rPr>
              <a:t>  </a:t>
            </a:r>
            <a:endParaRPr lang="ru-RU" alt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5966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5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706675"/>
            <a:ext cx="45720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Выдающийся писатель, уроженец Нижнего Новгорода, самобытный художник. Его романтически-народное мироощущение получило воплощение в целой галерее образов.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Для более позднего этапа творчества Алексея Максимовича характерен критический реализм, сопряженный с социалистическим: описание неприглядной действительности, непростого положения рабочего класса и рождающегося в его недрах протест, позднее ставшего опорой для революций.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Без сомнения,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М.Горький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 – крупнейший мастер художественного слова XX века в России.</a:t>
            </a:r>
          </a:p>
        </p:txBody>
      </p:sp>
      <p:pic>
        <p:nvPicPr>
          <p:cNvPr id="9218" name="Picture 2" descr="фото нижегородцы горький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812" y="1052736"/>
            <a:ext cx="4099284" cy="546571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51296" y="583565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altLang="ru-RU" b="1" dirty="0">
                <a:solidFill>
                  <a:srgbClr val="39260F"/>
                </a:solidFill>
                <a:latin typeface="&amp;quot"/>
                <a:cs typeface="Arial" pitchFamily="34" charset="0"/>
              </a:rPr>
              <a:t>Алексей Максимович Горький</a:t>
            </a:r>
            <a:r>
              <a:rPr lang="ru-RU" altLang="ru-RU" dirty="0">
                <a:solidFill>
                  <a:srgbClr val="39260F"/>
                </a:solidFill>
                <a:latin typeface="&amp;quot"/>
                <a:cs typeface="Arial" pitchFamily="34" charset="0"/>
                <a:hlinkClick r:id="rId3"/>
              </a:rPr>
              <a:t>  </a:t>
            </a:r>
            <a:endParaRPr lang="ru-RU" alt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1387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5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204864"/>
            <a:ext cx="58576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977974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10026"/>
            <a:ext cx="7416824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Нижегородский край – один из самых больших и самобытных в России. Основанный в XIII веке, Нижний Новгород, а так же более древний Городец стали центральной осью, на основании которой сформировалась современная Нижегородская земля.</a:t>
            </a:r>
          </a:p>
          <a:p>
            <a:pPr algn="ctr"/>
            <a:r>
              <a:rPr lang="ru-RU" sz="2400" dirty="0"/>
              <a:t>Быстро развиваясь в самых различных сферах и отраслях, ремесле и производстве, наши земляки спасали Отечество, ковали его силу и славу в науке, искусстве. Среди передовых ученых не только России, но и всего мира можно назвать </a:t>
            </a:r>
            <a:r>
              <a:rPr lang="ru-RU" sz="2400" dirty="0" err="1"/>
              <a:t>В.Л.Гинзбурга</a:t>
            </a:r>
            <a:r>
              <a:rPr lang="ru-RU" sz="2400" dirty="0"/>
              <a:t>, </a:t>
            </a:r>
            <a:r>
              <a:rPr lang="ru-RU" sz="2400" dirty="0" err="1"/>
              <a:t>А.Д.Сахарова</a:t>
            </a:r>
            <a:r>
              <a:rPr lang="ru-RU" sz="2400" dirty="0"/>
              <a:t>, А. А. </a:t>
            </a:r>
            <a:r>
              <a:rPr lang="ru-RU" sz="2400" dirty="0" err="1"/>
              <a:t>Абрикосова</a:t>
            </a:r>
            <a:r>
              <a:rPr lang="ru-RU" sz="2400" dirty="0"/>
              <a:t>, В. Г. Короленко, В. Н. Семашко, Н. Суслову и многих, многих других.</a:t>
            </a:r>
          </a:p>
          <a:p>
            <a:pPr algn="ctr"/>
            <a:r>
              <a:rPr lang="ru-RU" sz="2400" dirty="0"/>
              <a:t>Давайте посмотрим на самых славных и известных нижегородцев самых разных времен.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8532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4286250" cy="57150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11854" y="456927"/>
            <a:ext cx="3038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Иван  Петрович Кулибин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826259"/>
            <a:ext cx="44644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Механик-самоучка, Иван Кулибин изготовил уникальные часы, заключенные в яйцеобразный корпус. </a:t>
            </a:r>
          </a:p>
          <a:p>
            <a:r>
              <a:rPr lang="ru-RU" sz="1600" dirty="0"/>
              <a:t>Эти часы хранятся и сегодня в Эрмитаже, а в свое время были подарены императрице Екатерине II.  После этого, он сконструировал «планетные» карманные часы. Еще одной областью интереса для Кулибина была инженерия. </a:t>
            </a:r>
          </a:p>
          <a:p>
            <a:r>
              <a:rPr lang="ru-RU" sz="1600" dirty="0"/>
              <a:t>Известно, что в 1772г. Иван Петрович разработал несколько вариантов 300-метрового арочного моста в Петербурге.</a:t>
            </a:r>
          </a:p>
          <a:p>
            <a:r>
              <a:rPr lang="ru-RU" sz="1600" dirty="0"/>
              <a:t>Механик-самоучка изобрел и изготовил фонарь-прожектор для судов, маяков; он продвинулся к идее конструкции автомобиля и двигателя: собранная им повозка-самокат, оснащенная коробкой передач, тормозами и маховым колесом приводилась в движение нажимом на педали.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44140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4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927852"/>
            <a:ext cx="4571999" cy="47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/>
            </a:r>
            <a:b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  Святой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Макарий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Желтоводский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 тайно ушел из дому и посвятил себя служению Богу. Будучи аскетом, много странствовал по Поволжью, Русскому Северу. Он был чрезвычайно уважаем и монашеством и высшим духовенством за справедливость, доброту, преданность лону Церкви.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В своих путешествиях он основал несколько монастырей и обителей, в одной из них –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Макарьевском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Унженском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 монастыре он мирно скончался.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Сегодня этот религиозный центр – одно из главных мест (наряду со Свято-Троицким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Макариевым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Желтоводским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 монастырем) для паломничества. В летописях сохранилось множество примеров чудес, свершенных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Макарием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, в том числе – исцеление молодого царя Михаила Федоровича.</a:t>
            </a:r>
          </a:p>
        </p:txBody>
      </p:sp>
      <p:pic>
        <p:nvPicPr>
          <p:cNvPr id="2050" name="Picture 2" descr="фото нижегородсцы макарий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4733" y="1052736"/>
            <a:ext cx="4055268" cy="540702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45520" y="435410"/>
            <a:ext cx="2077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b="1" dirty="0" smtClean="0">
                <a:solidFill>
                  <a:srgbClr val="39260F"/>
                </a:solidFill>
                <a:latin typeface="&amp;quot"/>
                <a:cs typeface="Arial" pitchFamily="34" charset="0"/>
              </a:rPr>
              <a:t>Святой </a:t>
            </a:r>
            <a:r>
              <a:rPr lang="ru-RU" altLang="ru-RU" b="1" dirty="0" err="1" smtClean="0">
                <a:solidFill>
                  <a:srgbClr val="39260F"/>
                </a:solidFill>
                <a:latin typeface="&amp;quot"/>
                <a:cs typeface="Arial" pitchFamily="34" charset="0"/>
              </a:rPr>
              <a:t>Макарий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1297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5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780112"/>
            <a:ext cx="4716016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/>
            </a:r>
            <a:b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  Несмотря на то, что про самого Кузьму Минина мало что известно, его подвиг для истории России поистине неоценим.  Будучи избранным земским старостой, он поднял на борьбу с интервентами в Смутное время всенародное ополчение и спас Родину от потери независимости. 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По окончании борьбы за спасение Отечества гражданин Минин сделал много полезного для восстановления России, укрепления государственности. </a:t>
            </a:r>
          </a:p>
        </p:txBody>
      </p:sp>
      <p:pic>
        <p:nvPicPr>
          <p:cNvPr id="3074" name="Picture 2" descr="фото нижегорордцы минин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3996445" cy="532859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24790" y="510396"/>
            <a:ext cx="183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b="1" dirty="0" err="1" smtClean="0">
                <a:solidFill>
                  <a:srgbClr val="39260F"/>
                </a:solidFill>
                <a:latin typeface="&amp;quot"/>
                <a:cs typeface="Arial" pitchFamily="34" charset="0"/>
              </a:rPr>
              <a:t>Козьма</a:t>
            </a:r>
            <a:r>
              <a:rPr lang="ru-RU" altLang="ru-RU" b="1" dirty="0" smtClean="0">
                <a:solidFill>
                  <a:srgbClr val="39260F"/>
                </a:solidFill>
                <a:latin typeface="&amp;quot"/>
                <a:cs typeface="Arial" pitchFamily="34" charset="0"/>
              </a:rPr>
              <a:t> Минин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6485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5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1175847"/>
            <a:ext cx="3707904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  <a:hlinkClick r:id="rId3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Будущий летчик, Герой Советского Союза, с юных лет был влюблен в небо. Окончил всевозможные авиационные школы, училища, работал сборщиком самолетов. С 1930г. стал летчиком-испытателем.  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Его имя обессмертили беспосадочный перелет по маршруту Москва - Петропавловск-Камчатский –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о.Удд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 (1936г.) и беспримерный подвиг: перелет из столицы СССР до канадского Ванкувера через Северный полюс (1937г.). </a:t>
            </a:r>
          </a:p>
        </p:txBody>
      </p:sp>
      <p:pic>
        <p:nvPicPr>
          <p:cNvPr id="4098" name="Picture 2" descr="фото нижегородцы чкалов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1218" y="1052736"/>
            <a:ext cx="4050450" cy="54006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2080" y="476672"/>
            <a:ext cx="340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altLang="ru-RU" b="1" dirty="0">
                <a:solidFill>
                  <a:srgbClr val="39260F"/>
                </a:solidFill>
                <a:latin typeface="&amp;quot"/>
                <a:cs typeface="Arial" pitchFamily="34" charset="0"/>
              </a:rPr>
              <a:t>Валерий Павлович Чкалов</a:t>
            </a:r>
            <a:r>
              <a:rPr lang="ru-RU" altLang="ru-RU" dirty="0">
                <a:solidFill>
                  <a:srgbClr val="39260F"/>
                </a:solidFill>
                <a:latin typeface="&amp;quot"/>
                <a:cs typeface="Arial" pitchFamily="34" charset="0"/>
              </a:rPr>
              <a:t>  </a:t>
            </a:r>
            <a:endParaRPr lang="ru-RU" alt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406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5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1052735"/>
            <a:ext cx="4427984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  <a:hlinkClick r:id="rId3"/>
              </a:rPr>
              <a:t> 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Николай Иванович - наш всемирно известный земляк, ученый-математик. Он создал и заложил фундамент для абсолютно нового направления – неевклидовой геометрии.  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Будучи активным деятелем народного просвещения и университетского образования, Лобачевский на протяжении 40 лет преподавал в крупнейшем университете Российской империи – Казанском.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Его вклад в прогресс этого высшего учебного заведения был столь значителен, что известный общественный деятель XIX века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Н.П.Загоскин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 охарактеризовал нашего земляка «великим строителем» университета Казани.</a:t>
            </a:r>
          </a:p>
        </p:txBody>
      </p:sp>
      <p:pic>
        <p:nvPicPr>
          <p:cNvPr id="5122" name="Picture 2" descr="фото нижегородцы лобачевский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5"/>
            <a:ext cx="4009628" cy="534617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26537" y="520261"/>
            <a:ext cx="3956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Николай Иванович Лобачевский </a:t>
            </a:r>
          </a:p>
        </p:txBody>
      </p:sp>
    </p:spTree>
    <p:extLst>
      <p:ext uri="{BB962C8B-B14F-4D97-AF65-F5344CB8AC3E}">
        <p14:creationId xmlns:p14="http://schemas.microsoft.com/office/powerpoint/2010/main" xmlns="" val="4190301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5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959822"/>
            <a:ext cx="4211960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  <a:hlinkClick r:id="rId3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Николай Александрович Добролюбов родился в Нижнем Новгороде в 1836г. Выдающийся литературный критик середины XIX века, публицист, демократ. 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Его работы до сих пор изучают в школах и ВУЗах, он много и легко писал, его авторитет в русской литературе был непререкаемым. Обзоры и критические заметки о наиболее крупных художественных произведениях за авторством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Добролюбова печатались в крупнейших журналах того времени не только за их потрясающую точность, но и за то, что через них он пытался донести до читателя все свои идеи, чаяния и мечты о будущем страны. </a:t>
            </a:r>
          </a:p>
        </p:txBody>
      </p:sp>
      <p:pic>
        <p:nvPicPr>
          <p:cNvPr id="6146" name="Picture 2" descr="фото нижегородцы добролюбов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24743"/>
            <a:ext cx="4081636" cy="544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60" y="443480"/>
            <a:ext cx="470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altLang="ru-RU" b="1" dirty="0">
                <a:solidFill>
                  <a:srgbClr val="39260F"/>
                </a:solidFill>
                <a:latin typeface="&amp;quot"/>
                <a:cs typeface="Arial" pitchFamily="34" charset="0"/>
              </a:rPr>
              <a:t>Николай Александрович Добролюбов</a:t>
            </a:r>
            <a:r>
              <a:rPr lang="ru-RU" altLang="ru-RU" dirty="0">
                <a:solidFill>
                  <a:srgbClr val="39260F"/>
                </a:solidFill>
                <a:latin typeface="&amp;quot"/>
                <a:cs typeface="Arial" pitchFamily="34" charset="0"/>
                <a:hlinkClick r:id="rId3"/>
              </a:rPr>
              <a:t>  </a:t>
            </a:r>
            <a:endParaRPr lang="ru-RU" alt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4757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5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1520" y="1154939"/>
            <a:ext cx="4139952" cy="47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Уроженец нашего города, Павел Иванович Мельников (он же Мельников-Печерский) был и остается по сей день крупнейшим этнографом, писателем, историком.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Проведя свое детство в Семеновском уезде, Мельников впитал любовь к малой Родине, и до конца своих дней посвятил себя исследованию губерний и уездов России и Нижегородского края. 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9260F"/>
                </a:solidFill>
                <a:effectLst/>
                <a:latin typeface="&amp;quot"/>
                <a:cs typeface="Arial" pitchFamily="34" charset="0"/>
              </a:rPr>
              <a:t>С 1841г. он стал членом-корреспондентом Археологической комиссии, работал в различных министерствах. Одной из важнейших тем в его исследовательской деятельности было раскольничество и старообрядчество, которым он посвятил свою самую известную дилогию «В лесах» и «На горах». </a:t>
            </a:r>
          </a:p>
        </p:txBody>
      </p:sp>
      <p:pic>
        <p:nvPicPr>
          <p:cNvPr id="7170" name="Picture 2" descr="фото нижегородцы мельников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08719"/>
            <a:ext cx="4225652" cy="563420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35743" y="548680"/>
            <a:ext cx="487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altLang="ru-RU" b="1" dirty="0">
                <a:solidFill>
                  <a:srgbClr val="39260F"/>
                </a:solidFill>
                <a:latin typeface="&amp;quot"/>
                <a:cs typeface="Arial" pitchFamily="34" charset="0"/>
              </a:rPr>
              <a:t>Павел Иванович Мельников-Печерский</a:t>
            </a:r>
            <a:r>
              <a:rPr lang="ru-RU" altLang="ru-RU" dirty="0">
                <a:solidFill>
                  <a:srgbClr val="39260F"/>
                </a:solidFill>
                <a:latin typeface="&amp;quot"/>
                <a:cs typeface="Arial" pitchFamily="34" charset="0"/>
                <a:hlinkClick r:id="rId3"/>
              </a:rPr>
              <a:t>  </a:t>
            </a:r>
            <a:endParaRPr lang="ru-RU" alt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5802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5" name="push.wav"/>
          </p:stSnd>
        </p:sndAc>
      </p:transition>
    </mc:Choice>
    <mc:Fallback>
      <p:transition spd="slow">
        <p:dissolv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</TotalTime>
  <Words>430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Знаменитые люди земли Нижегородской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Выдающиеся люди.</dc:title>
  <dc:creator>Алексей Тепегин</dc:creator>
  <cp:lastModifiedBy>Эльвира</cp:lastModifiedBy>
  <cp:revision>8</cp:revision>
  <dcterms:created xsi:type="dcterms:W3CDTF">2018-09-13T17:35:05Z</dcterms:created>
  <dcterms:modified xsi:type="dcterms:W3CDTF">2018-09-16T15:36:42Z</dcterms:modified>
</cp:coreProperties>
</file>