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Богатства, отданные людям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00364" y="51054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Выполнил: Сорокин Егор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Ученик 3 «А» класса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МБОУ СШ№</a:t>
            </a:r>
            <a:r>
              <a:rPr lang="ru-RU" sz="2400" dirty="0" smtClean="0">
                <a:solidFill>
                  <a:schemeClr val="tx1"/>
                </a:solidFill>
              </a:rPr>
              <a:t>16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Учитель: </a:t>
            </a:r>
            <a:r>
              <a:rPr lang="ru-RU" sz="2400" dirty="0" err="1" smtClean="0">
                <a:solidFill>
                  <a:schemeClr val="tx1"/>
                </a:solidFill>
              </a:rPr>
              <a:t>Бурчалова</a:t>
            </a:r>
            <a:r>
              <a:rPr lang="ru-RU" sz="2400" smtClean="0">
                <a:solidFill>
                  <a:schemeClr val="tx1"/>
                </a:solidFill>
              </a:rPr>
              <a:t> Э.В.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157dd49d86c0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857628"/>
            <a:ext cx="2714644" cy="2747615"/>
          </a:xfrm>
          <a:prstGeom prst="rect">
            <a:avLst/>
          </a:prstGeom>
        </p:spPr>
      </p:pic>
      <p:pic>
        <p:nvPicPr>
          <p:cNvPr id="5" name="Рисунок 4" descr="2его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1928826" cy="1935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Агния Львовна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Барто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3" name="Рисунок 2" descr="3-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71612"/>
            <a:ext cx="3470189" cy="468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1928802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Детская поэтесса, писательница, киносценарист, радиоведущая.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его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714884"/>
            <a:ext cx="1851173" cy="18573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Агния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Барто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4" name="Рисунок 3" descr="feat-mishka-374x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4071942"/>
            <a:ext cx="4705621" cy="251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1428736"/>
            <a:ext cx="81439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Агния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основном писала свои стихи для дошкольного возраста. Стихи отличались простотой чтения и запоминания.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Ее произведения знает каждый ребенок: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«Наша Таня громко плачет»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«Идет бычок, качается»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Агния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Барто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4" name="Рисунок 3" descr="barto_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50504" y="2500307"/>
            <a:ext cx="4607751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1643050"/>
            <a:ext cx="40719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Агния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была не только хорошим писателем, но и общественным деятелем. После войны она помогала детям разыскивать своих родителей, помогла воссоединить 1000 семей.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Агния </a:t>
            </a:r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Барто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Рисунок 4" descr="Agniya-Barto-Stihi-dlya-det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491884"/>
            <a:ext cx="3357586" cy="4994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1785926"/>
            <a:ext cx="43577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Произведения этой писательницы переведены на многие иностранные языки и продолжают издаваться в наши дни.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Ее именем названа малая планета и кратер на Венере.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640132"/>
            <a:ext cx="2713763" cy="321786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Спасибо за внимание!</a:t>
            </a:r>
            <a:endParaRPr kumimoji="0" lang="ru-RU" sz="8800" b="1" i="0" u="none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133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Богатства, отданные людям</vt:lpstr>
      <vt:lpstr>Агния Львовна Барто</vt:lpstr>
      <vt:lpstr>Агния Барто</vt:lpstr>
      <vt:lpstr>Агния Барто</vt:lpstr>
      <vt:lpstr>Агния Барто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 , отданные людям.</dc:title>
  <cp:lastModifiedBy>Эльвира</cp:lastModifiedBy>
  <cp:revision>10</cp:revision>
  <dcterms:modified xsi:type="dcterms:W3CDTF">2018-09-16T15:24:17Z</dcterms:modified>
</cp:coreProperties>
</file>