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Caveat" charset="-52"/>
      <p:regular r:id="rId13"/>
      <p:bold r:id="rId14"/>
    </p:embeddedFont>
    <p:embeddedFont>
      <p:font typeface="Lato" charset="0"/>
      <p:regular r:id="rId15"/>
      <p:bold r:id="rId16"/>
      <p:italic r:id="rId17"/>
      <p:boldItalic r:id="rId18"/>
    </p:embeddedFont>
    <p:embeddedFont>
      <p:font typeface="Montserrat" charset="-52"/>
      <p:regular r:id="rId19"/>
      <p:bold r:id="rId20"/>
      <p:italic r:id="rId21"/>
      <p:boldItalic r:id="rId22"/>
    </p:embeddedFont>
    <p:embeddedFont>
      <p:font typeface="Pacifico" charset="-52"/>
      <p:regular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f350a6afb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3f350a6afb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41d91f8fbe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41d91f8fbe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41d91f8fbe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41d91f8fbe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41d91f8fbe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41d91f8fbe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41d91f8fbe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41d91f8fbe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41d91f8fbe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41d91f8fbe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41d91f8fbe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41d91f8fbe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41d91f8fbe_0_2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41d91f8fbe_0_2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f350a6afb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3f350a6afb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name="adj" fmla="val 0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name="adj" fmla="val 58774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Google Shape;125;p11"/>
          <p:cNvSpPr txBox="1">
            <a:spLocks noGrp="1"/>
          </p:cNvSpPr>
          <p:nvPr>
            <p:ph type="title" hasCustomPrompt="1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>
            <a:spLocks noGrp="1"/>
          </p:cNvSpPr>
          <p:nvPr>
            <p:ph type="body" idx="1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7" name="Google Shape;12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39;p3"/>
          <p:cNvSpPr txBox="1">
            <a:spLocks noGrp="1"/>
          </p:cNvSpPr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2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Google Shape;60;p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body" idx="1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9"/>
          <p:cNvSpPr txBox="1">
            <a:spLocks noGrp="1"/>
          </p:cNvSpPr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6" name="Google Shape;96;p9"/>
          <p:cNvSpPr txBox="1">
            <a:spLocks noGrp="1"/>
          </p:cNvSpPr>
          <p:nvPr>
            <p:ph type="subTitle" idx="1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7" name="Google Shape;97;p9"/>
          <p:cNvSpPr txBox="1">
            <a:spLocks noGrp="1"/>
          </p:cNvSpPr>
          <p:nvPr>
            <p:ph type="body" idx="2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10"/>
          <p:cNvSpPr txBox="1">
            <a:spLocks noGrp="1"/>
          </p:cNvSpPr>
          <p:nvPr>
            <p:ph type="body" idx="1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4" name="Google Shape;10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focus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>
    <mc:Choice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2100">
        <p14:prism dir="l"/>
      </p:transition>
    </mc:Choice>
    <mc:Fallback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b9yqpOBm6A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24smi.org/celebrity/zodiac/oven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dirty="0">
                <a:solidFill>
                  <a:srgbClr val="00FF00"/>
                </a:solidFill>
                <a:highlight>
                  <a:srgbClr val="93C47D"/>
                </a:highlight>
                <a:latin typeface="Caveat"/>
                <a:ea typeface="Caveat"/>
                <a:cs typeface="Caveat"/>
                <a:sym typeface="Caveat"/>
              </a:rPr>
              <a:t>                                                                                           </a:t>
            </a:r>
            <a:r>
              <a:rPr lang="ru" sz="1800" dirty="0" smtClean="0">
                <a:solidFill>
                  <a:schemeClr val="accent1">
                    <a:lumMod val="60000"/>
                    <a:lumOff val="40000"/>
                  </a:schemeClr>
                </a:solidFill>
                <a:highlight>
                  <a:srgbClr val="93C47D"/>
                </a:highlight>
                <a:latin typeface="Caveat"/>
                <a:ea typeface="Caveat"/>
                <a:cs typeface="Caveat"/>
                <a:sym typeface="Caveat"/>
              </a:rPr>
              <a:t>Богатства, отданные людям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dirty="0" smtClean="0">
                <a:solidFill>
                  <a:srgbClr val="00FF00"/>
                </a:solidFill>
                <a:highlight>
                  <a:srgbClr val="93C47D"/>
                </a:highlight>
                <a:latin typeface="Caveat"/>
                <a:ea typeface="Caveat"/>
                <a:cs typeface="Caveat"/>
                <a:sym typeface="Caveat"/>
              </a:rPr>
              <a:t> </a:t>
            </a:r>
            <a:r>
              <a:rPr lang="ru" dirty="0" smtClean="0">
                <a:solidFill>
                  <a:srgbClr val="00FF00"/>
                </a:solidFill>
                <a:highlight>
                  <a:srgbClr val="93C47D"/>
                </a:highlight>
                <a:latin typeface="Caveat"/>
                <a:ea typeface="Caveat"/>
                <a:cs typeface="Caveat"/>
                <a:sym typeface="Caveat"/>
              </a:rPr>
              <a:t>                                                                                               </a:t>
            </a:r>
            <a:r>
              <a:rPr lang="ru" dirty="0" smtClean="0">
                <a:solidFill>
                  <a:srgbClr val="073763"/>
                </a:solidFill>
                <a:highlight>
                  <a:srgbClr val="93C47D"/>
                </a:highlight>
                <a:latin typeface="Caveat"/>
                <a:ea typeface="Caveat"/>
                <a:cs typeface="Caveat"/>
                <a:sym typeface="Caveat"/>
              </a:rPr>
              <a:t>Ярослав  </a:t>
            </a:r>
            <a:r>
              <a:rPr lang="ru" dirty="0">
                <a:solidFill>
                  <a:srgbClr val="073763"/>
                </a:solidFill>
                <a:highlight>
                  <a:srgbClr val="93C47D"/>
                </a:highlight>
                <a:latin typeface="Caveat"/>
                <a:ea typeface="Caveat"/>
                <a:cs typeface="Caveat"/>
                <a:sym typeface="Caveat"/>
              </a:rPr>
              <a:t>Климов  </a:t>
            </a:r>
            <a:r>
              <a:rPr lang="ru" dirty="0" smtClean="0">
                <a:solidFill>
                  <a:srgbClr val="073763"/>
                </a:solidFill>
                <a:highlight>
                  <a:srgbClr val="93C47D"/>
                </a:highlight>
                <a:latin typeface="Caveat"/>
                <a:ea typeface="Caveat"/>
                <a:cs typeface="Caveat"/>
                <a:sym typeface="Caveat"/>
              </a:rPr>
              <a:t>3А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dirty="0" smtClean="0">
                <a:solidFill>
                  <a:srgbClr val="073763"/>
                </a:solidFill>
                <a:highlight>
                  <a:srgbClr val="93C47D"/>
                </a:highlight>
                <a:latin typeface="Caveat"/>
                <a:ea typeface="Caveat"/>
                <a:cs typeface="Caveat"/>
                <a:sym typeface="Caveat"/>
              </a:rPr>
              <a:t> </a:t>
            </a:r>
            <a:r>
              <a:rPr lang="ru" dirty="0" smtClean="0">
                <a:solidFill>
                  <a:srgbClr val="073763"/>
                </a:solidFill>
                <a:highlight>
                  <a:srgbClr val="93C47D"/>
                </a:highlight>
                <a:latin typeface="Caveat"/>
                <a:ea typeface="Caveat"/>
                <a:cs typeface="Caveat"/>
                <a:sym typeface="Caveat"/>
              </a:rPr>
              <a:t>                                                                                                МБОУ СШ № 16 г. Павлово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dirty="0" smtClean="0">
                <a:solidFill>
                  <a:srgbClr val="073763"/>
                </a:solidFill>
                <a:highlight>
                  <a:srgbClr val="93C47D"/>
                </a:highlight>
                <a:latin typeface="Caveat"/>
                <a:ea typeface="Caveat"/>
                <a:cs typeface="Caveat"/>
                <a:sym typeface="Caveat"/>
              </a:rPr>
              <a:t> </a:t>
            </a:r>
            <a:r>
              <a:rPr lang="ru" dirty="0" smtClean="0">
                <a:solidFill>
                  <a:srgbClr val="073763"/>
                </a:solidFill>
                <a:highlight>
                  <a:srgbClr val="93C47D"/>
                </a:highlight>
                <a:latin typeface="Caveat"/>
                <a:ea typeface="Caveat"/>
                <a:cs typeface="Caveat"/>
                <a:sym typeface="Caveat"/>
              </a:rPr>
              <a:t>                                                                                                  учитель: Бурчалова Э.В.</a:t>
            </a:r>
            <a:r>
              <a:rPr lang="ru" dirty="0" smtClean="0">
                <a:solidFill>
                  <a:srgbClr val="00FF00"/>
                </a:solidFill>
                <a:highlight>
                  <a:srgbClr val="93C47D"/>
                </a:highlight>
                <a:latin typeface="Caveat"/>
                <a:ea typeface="Caveat"/>
                <a:cs typeface="Caveat"/>
                <a:sym typeface="Caveat"/>
              </a:rPr>
              <a:t> </a:t>
            </a:r>
            <a:endParaRPr dirty="0">
              <a:solidFill>
                <a:srgbClr val="00FF00"/>
              </a:solidFill>
              <a:highlight>
                <a:srgbClr val="93C47D"/>
              </a:highlight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35" name="Google Shape;135;p13"/>
          <p:cNvSpPr txBox="1">
            <a:spLocks noGrp="1"/>
          </p:cNvSpPr>
          <p:nvPr>
            <p:ph type="title"/>
          </p:nvPr>
        </p:nvSpPr>
        <p:spPr>
          <a:xfrm>
            <a:off x="210000" y="5797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rgbClr val="FF107E"/>
                </a:solidFill>
              </a:rPr>
              <a:t>                          </a:t>
            </a:r>
            <a:endParaRPr dirty="0">
              <a:solidFill>
                <a:srgbClr val="FF107E"/>
              </a:solidFill>
              <a:latin typeface="Caveat"/>
              <a:ea typeface="Caveat"/>
              <a:cs typeface="Caveat"/>
              <a:sym typeface="Caveat"/>
            </a:endParaRP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rgbClr val="FF107E"/>
                </a:solidFill>
                <a:latin typeface="Caveat"/>
                <a:ea typeface="Caveat"/>
                <a:cs typeface="Caveat"/>
                <a:sym typeface="Caveat"/>
              </a:rPr>
              <a:t>НАТАЛИ</a:t>
            </a:r>
            <a:endParaRPr dirty="0">
              <a:solidFill>
                <a:srgbClr val="FF107E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136" name="Google Shape;13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1567550"/>
            <a:ext cx="3640250" cy="22293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3"/>
          <p:cNvSpPr txBox="1"/>
          <p:nvPr/>
        </p:nvSpPr>
        <p:spPr>
          <a:xfrm>
            <a:off x="1297500" y="156755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FF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latin typeface="Pacifico"/>
                <a:ea typeface="Pacifico"/>
                <a:cs typeface="Pacifico"/>
                <a:sym typeface="Pacifico"/>
              </a:rPr>
              <a:t>            </a:t>
            </a:r>
            <a:endParaRPr sz="2400">
              <a:latin typeface="Pacifico"/>
              <a:ea typeface="Pacifico"/>
              <a:cs typeface="Pacifico"/>
              <a:sym typeface="Pacific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218" name="Google Shape;218;p22"/>
          <p:cNvSpPr txBox="1"/>
          <p:nvPr/>
        </p:nvSpPr>
        <p:spPr>
          <a:xfrm>
            <a:off x="892775" y="4088025"/>
            <a:ext cx="4783500" cy="6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Pacifico"/>
                <a:ea typeface="Pacifico"/>
                <a:cs typeface="Pacifico"/>
                <a:sym typeface="Pacifico"/>
              </a:rPr>
              <a:t>НИКОЛАЙ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219" name="Google Shape;219;p22"/>
          <p:cNvSpPr txBox="1"/>
          <p:nvPr/>
        </p:nvSpPr>
        <p:spPr>
          <a:xfrm>
            <a:off x="2207025" y="561100"/>
            <a:ext cx="2562300" cy="161790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0" name="Google Shape;220;p22" descr="Автор музыки и слов - Н. Рудина&#10;&#10;Купить сингл &quot;Николай&quot; в iTunes Store - https://itunes.apple.com/ru/album/nikolaj-single/id757096171&#10;&#10;Купить сингл &quot;Николай&quot; в Google.Play - &#10;https://play.google.com/store/music/album/%D0%9D%D0%B8%D0%BA%D0%BE%D0%BB%D0%B0%D0%B9_%D0%91%D0%B0%D1%81%D0%BA%D0%BE%D0%B2_%D0%B8_%D0%9D%D0%B0%D1%82%D0%B0%D0%BB%D0%B8_%D0%9D%D0%B8%D0%BA%D0%BE%D0%BB%D0%B0%D0%B9?id=B4loh62cpi7qbkjugih7wmlnm5e&#10;&#10;Я подаю на развод, давай подавай.&#10;Я разрываю контракт, давай разрывай.&#10;Мы не подходим друг другу, мы разные люди&#10;И больше никогда вместе не будем.&#10;&#10;Я подаю на развод, не подавай.&#10;Я разрываю контракт, не разрывай.&#10;Я проживу без тебя, не проживешь.&#10;Я улечу далеко, и скоро сам все поймешь.&#10;&#10;Как же можно так безбожно не осторожно &#10;Убивать любовь.&#10;&#10;Николай, Николай, Николай,&#10;Не смогу разлюбить твой лали-ла-лай.&#10;Николай, Николай, Коля,&#10;Просто спой для души лай-ла-ли-ла-ла.&#10;&#10;Николай, Николай, Николай,&#10;Не смогу разлюбить твой ла-ли-ла-лай.&#10;Николай, Николай, Коля,&#10;Просто спой для души лай-ла-ли-ла-ла.&#10;&#10;Ну где же мой телефон, с балкона выбросила.&#10;Там все контакты мои, я ненавижу их.&#10;Да что с твоей головой, я так хочу быть с тобой.&#10;Нам вместе быть не судьба, я ухожу от тебя.&#10;&#10;Ну где же мой телефон, давай прощай любовь.&#10;Там все контакты мои, я подаю на развод.&#10;Да что с твоей головой, хотела быть с тобой.&#10;Я не смогу без тебя, нам вместе быть не судьба.&#10;&#10;Как же можно так безбожно не осторожно &#10;Убивать любовь.&#10;&#10;Николай, Николай, Николай,&#10;Не смогу разлюбить твой лали-ла-лай.&#10;Николай, Николай, Коля,&#10;Просто спой для души лай-ла-ли-ла-ла.&#10;&#10;&#10;Николай, Николай, Николай,&#10;Не смогу разлюбить твой ла-ли-ла-лай.&#10;Николай, Николай, Коля,&#10;Просто спой для души лай-ла-ли-ла-ла.&#10;&#10;И пускай запоют небо и земля&#10;Хорошо на свете жить, Коля!&#10;Николай, Николай...&#10;&#10;Николай, Николай, Николай,&#10;Не смогу разлюбить твой лали-ла-лай.&#10;Николай, Николай, Коля,&#10;Просто спой для души лай-ла-ли-ла-ла.&#10;&#10;Николай, Николай, Николай&#10;Не смогу разлюбить твой лали-ла-лай&#10;Николай, Николай, Коля&#10;Просто спой для души лай-ла-ли-ла-ла.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0" y="1399650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4500">
        <p14:gallery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86E8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4"/>
          <p:cNvSpPr txBox="1">
            <a:spLocks noGrp="1"/>
          </p:cNvSpPr>
          <p:nvPr>
            <p:ph type="title"/>
          </p:nvPr>
        </p:nvSpPr>
        <p:spPr>
          <a:xfrm>
            <a:off x="3624325" y="0"/>
            <a:ext cx="5519700" cy="101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Pacifico"/>
                <a:ea typeface="Pacifico"/>
                <a:cs typeface="Pacifico"/>
                <a:sym typeface="Pacifico"/>
              </a:rPr>
              <a:t>Кто такая Натали ?</a:t>
            </a:r>
            <a:endParaRPr>
              <a:latin typeface="Indie Flower"/>
              <a:ea typeface="Indie Flower"/>
              <a:cs typeface="Indie Flower"/>
              <a:sym typeface="Indie Flower"/>
            </a:endParaRPr>
          </a:p>
        </p:txBody>
      </p:sp>
      <p:sp>
        <p:nvSpPr>
          <p:cNvPr id="143" name="Google Shape;143;p14"/>
          <p:cNvSpPr txBox="1">
            <a:spLocks noGrp="1"/>
          </p:cNvSpPr>
          <p:nvPr>
            <p:ph type="body" idx="1"/>
          </p:nvPr>
        </p:nvSpPr>
        <p:spPr>
          <a:xfrm>
            <a:off x="3091275" y="840025"/>
            <a:ext cx="5519700" cy="370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381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 sz="900">
              <a:solidFill>
                <a:srgbClr val="000000"/>
              </a:solidFill>
              <a:highlight>
                <a:srgbClr val="9E7248"/>
              </a:highlight>
            </a:endParaRPr>
          </a:p>
          <a:p>
            <a:pPr marL="457200" marR="381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000000"/>
              </a:solidFill>
              <a:highlight>
                <a:srgbClr val="98593B"/>
              </a:highlight>
            </a:endParaRPr>
          </a:p>
          <a:p>
            <a:pPr marL="165100" lvl="0" indent="0" algn="l" rtl="0">
              <a:lnSpc>
                <a:spcPct val="1462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>
              <a:solidFill>
                <a:schemeClr val="dk1"/>
              </a:solidFill>
            </a:endParaRPr>
          </a:p>
          <a:p>
            <a:pPr marL="457200" marR="381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4625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" sz="1000" b="1">
                <a:solidFill>
                  <a:schemeClr val="dk1"/>
                </a:solidFill>
              </a:rPr>
              <a:t>Дата рождения:</a:t>
            </a:r>
            <a:r>
              <a:rPr lang="ru" sz="1000">
                <a:solidFill>
                  <a:schemeClr val="dk1"/>
                </a:solidFill>
              </a:rPr>
              <a:t> 31 марта 1974 г.                              </a:t>
            </a:r>
            <a:r>
              <a:rPr lang="ru" sz="1000" b="1">
                <a:solidFill>
                  <a:schemeClr val="dk1"/>
                </a:solidFill>
              </a:rPr>
              <a:t>Знак зодиака:</a:t>
            </a:r>
            <a:r>
              <a:rPr lang="ru" sz="1000">
                <a:solidFill>
                  <a:schemeClr val="dk1"/>
                </a:solidFill>
                <a:uFill>
                  <a:noFill/>
                </a:uFill>
                <a:hlinkClick r:id="rId3"/>
              </a:rPr>
              <a:t> </a:t>
            </a:r>
            <a:r>
              <a:rPr lang="ru" sz="1000">
                <a:solidFill>
                  <a:srgbClr val="EA4748"/>
                </a:solidFill>
                <a:uFill>
                  <a:noFill/>
                </a:uFill>
                <a:hlinkClick r:id="rId3"/>
              </a:rPr>
              <a:t>Овен</a:t>
            </a:r>
            <a:r>
              <a:rPr lang="ru" sz="1000" b="1">
                <a:solidFill>
                  <a:schemeClr val="dk1"/>
                </a:solidFill>
              </a:rPr>
              <a:t>                                                                                                                                                     Возраст:</a:t>
            </a:r>
            <a:r>
              <a:rPr lang="ru" sz="1000">
                <a:solidFill>
                  <a:schemeClr val="dk1"/>
                </a:solidFill>
              </a:rPr>
              <a:t> 44 года                                                                 НАТАЛИ-ЭСТРАДНАЯ ПЕВИЦА                                                           </a:t>
            </a:r>
            <a:endParaRPr>
              <a:solidFill>
                <a:srgbClr val="000000"/>
              </a:solidFill>
              <a:highlight>
                <a:srgbClr val="4A86E8"/>
              </a:highlight>
            </a:endParaRPr>
          </a:p>
        </p:txBody>
      </p:sp>
      <p:pic>
        <p:nvPicPr>
          <p:cNvPr id="144" name="Google Shape;14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1300" y="554950"/>
            <a:ext cx="2099975" cy="231122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4"/>
          <p:cNvSpPr txBox="1"/>
          <p:nvPr/>
        </p:nvSpPr>
        <p:spPr>
          <a:xfrm>
            <a:off x="244121" y="-605883"/>
            <a:ext cx="2985300" cy="20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900" fill="hold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9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900" fill="hold"/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8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1900" fill="hold"/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7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5" dur="1900" fill="hold"/>
                                        <p:tgtEl>
                                          <p:spTgt spid="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60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1900" fill="hold"/>
                                        <p:tgtEl>
                                          <p:spTgt spid="1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A6BD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5"/>
          <p:cNvSpPr txBox="1">
            <a:spLocks noGrp="1"/>
          </p:cNvSpPr>
          <p:nvPr>
            <p:ph type="body" idx="1"/>
          </p:nvPr>
        </p:nvSpPr>
        <p:spPr>
          <a:xfrm>
            <a:off x="3236000" y="3299225"/>
            <a:ext cx="5288700" cy="12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>
                <a:latin typeface="Pacifico"/>
                <a:ea typeface="Pacifico"/>
                <a:cs typeface="Pacifico"/>
                <a:sym typeface="Pacifico"/>
              </a:rPr>
              <a:t>Полное имя Натали-Наталья Рудина ,у Натали 3 сына первого зовут Арсений ,второго Анатолий ,а третьего Евгений .А мужа Александр .</a:t>
            </a:r>
            <a:endParaRPr>
              <a:solidFill>
                <a:srgbClr val="0000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152" name="Google Shape;15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200" y="458225"/>
            <a:ext cx="3890050" cy="259785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5"/>
          <p:cNvSpPr txBox="1"/>
          <p:nvPr/>
        </p:nvSpPr>
        <p:spPr>
          <a:xfrm>
            <a:off x="223209" y="278392"/>
            <a:ext cx="1393800" cy="19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     </a:t>
            </a:r>
            <a:endParaRPr/>
          </a:p>
        </p:txBody>
      </p:sp>
      <p:sp>
        <p:nvSpPr>
          <p:cNvPr id="154" name="Google Shape;154;p15"/>
          <p:cNvSpPr txBox="1"/>
          <p:nvPr/>
        </p:nvSpPr>
        <p:spPr>
          <a:xfrm>
            <a:off x="4400950" y="0"/>
            <a:ext cx="3000000" cy="109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5" name="Google Shape;15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48550" y="393750"/>
            <a:ext cx="4311197" cy="290547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5"/>
          <p:cNvSpPr txBox="1"/>
          <p:nvPr/>
        </p:nvSpPr>
        <p:spPr>
          <a:xfrm>
            <a:off x="4344304" y="97755"/>
            <a:ext cx="1884900" cy="19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7" name="Google Shape;157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08143" y="3299225"/>
            <a:ext cx="1927857" cy="1629175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5"/>
          <p:cNvSpPr txBox="1"/>
          <p:nvPr/>
        </p:nvSpPr>
        <p:spPr>
          <a:xfrm>
            <a:off x="50557" y="3360701"/>
            <a:ext cx="1817400" cy="1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        </a:t>
            </a:r>
            <a:r>
              <a:rPr lang="ru">
                <a:latin typeface="Pacifico"/>
                <a:ea typeface="Pacifico"/>
                <a:cs typeface="Pacifico"/>
                <a:sym typeface="Pacifico"/>
              </a:rPr>
              <a:t>А теперь давайте поиграем в “Угадай певца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64" name="Google Shape;164;p16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65" name="Google Shape;165;p16"/>
          <p:cNvSpPr txBox="1"/>
          <p:nvPr/>
        </p:nvSpPr>
        <p:spPr>
          <a:xfrm flipH="1">
            <a:off x="3494275" y="2745975"/>
            <a:ext cx="3883800" cy="7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/>
              <a:t>         </a:t>
            </a:r>
            <a:r>
              <a:rPr lang="ru">
                <a:latin typeface="Pacifico"/>
                <a:ea typeface="Pacifico"/>
                <a:cs typeface="Pacifico"/>
                <a:sym typeface="Pacifico"/>
              </a:rPr>
              <a:t>А теперь давайте поиграем в “Угадай певца</a:t>
            </a:r>
            <a:endParaRPr/>
          </a:p>
        </p:txBody>
      </p:sp>
      <p:sp>
        <p:nvSpPr>
          <p:cNvPr id="171" name="Google Shape;171;p17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72" name="Google Shape;17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6124" y="1152475"/>
            <a:ext cx="2838924" cy="2363525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17"/>
          <p:cNvSpPr txBox="1"/>
          <p:nvPr/>
        </p:nvSpPr>
        <p:spPr>
          <a:xfrm>
            <a:off x="3471950" y="16284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7"/>
          <p:cNvSpPr txBox="1"/>
          <p:nvPr/>
        </p:nvSpPr>
        <p:spPr>
          <a:xfrm>
            <a:off x="6324050" y="2440850"/>
            <a:ext cx="147900" cy="6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8"/>
          <p:cNvSpPr txBox="1">
            <a:spLocks noGrp="1"/>
          </p:cNvSpPr>
          <p:nvPr>
            <p:ph type="title"/>
          </p:nvPr>
        </p:nvSpPr>
        <p:spPr>
          <a:xfrm>
            <a:off x="311700" y="4727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/>
              <a:t>         </a:t>
            </a:r>
            <a:r>
              <a:rPr lang="ru">
                <a:latin typeface="Pacifico"/>
                <a:ea typeface="Pacifico"/>
                <a:cs typeface="Pacifico"/>
                <a:sym typeface="Pacifico"/>
              </a:rPr>
              <a:t>А теперь давайте поиграем в “Угадай певца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8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81" name="Google Shape;18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649" y="1609475"/>
            <a:ext cx="2838924" cy="236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61575" y="2081500"/>
            <a:ext cx="1948650" cy="2323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9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/>
              <a:t>         </a:t>
            </a:r>
            <a:r>
              <a:rPr lang="ru">
                <a:latin typeface="Pacifico"/>
                <a:ea typeface="Pacifico"/>
                <a:cs typeface="Pacifico"/>
                <a:sym typeface="Pacifico"/>
              </a:rPr>
              <a:t>А теперь давайте поиграем в “Угадай певца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9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800">
                <a:latin typeface="Arial"/>
                <a:ea typeface="Arial"/>
                <a:cs typeface="Arial"/>
                <a:sym typeface="Arial"/>
              </a:rPr>
              <a:t>     </a:t>
            </a:r>
            <a:endParaRPr sz="2800">
              <a:latin typeface="Pacifico"/>
              <a:ea typeface="Pacifico"/>
              <a:cs typeface="Pacifico"/>
              <a:sym typeface="Pacific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latin typeface="Pacifico"/>
              <a:ea typeface="Pacifico"/>
              <a:cs typeface="Pacifico"/>
              <a:sym typeface="Pacifico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800">
                <a:latin typeface="Arial"/>
                <a:ea typeface="Arial"/>
                <a:cs typeface="Arial"/>
                <a:sym typeface="Arial"/>
              </a:rPr>
              <a:t>  </a:t>
            </a:r>
            <a:endParaRPr sz="2800">
              <a:latin typeface="Pacifico"/>
              <a:ea typeface="Pacifico"/>
              <a:cs typeface="Pacifico"/>
              <a:sym typeface="Pacific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>
              <a:latin typeface="Pacifico"/>
              <a:ea typeface="Pacifico"/>
              <a:cs typeface="Pacifico"/>
              <a:sym typeface="Pacifico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89" name="Google Shape;18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649" y="1609475"/>
            <a:ext cx="2838924" cy="236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61575" y="2081500"/>
            <a:ext cx="1947400" cy="2323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08975" y="1697875"/>
            <a:ext cx="3127426" cy="196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19"/>
          <p:cNvSpPr txBox="1"/>
          <p:nvPr/>
        </p:nvSpPr>
        <p:spPr>
          <a:xfrm>
            <a:off x="5467880" y="1482812"/>
            <a:ext cx="669000" cy="12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0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/>
              <a:t>         </a:t>
            </a:r>
            <a:r>
              <a:rPr lang="ru">
                <a:latin typeface="Pacifico"/>
                <a:ea typeface="Pacifico"/>
                <a:cs typeface="Pacifico"/>
                <a:sym typeface="Pacifico"/>
              </a:rPr>
              <a:t>А теперь давайте поиграем в “Угадай певца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20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99" name="Google Shape;19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649" y="1609475"/>
            <a:ext cx="2838924" cy="2363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61575" y="2081500"/>
            <a:ext cx="1851400" cy="2323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12975" y="1455775"/>
            <a:ext cx="3000000" cy="2157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71425" y="3121725"/>
            <a:ext cx="1851400" cy="1632649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0"/>
          <p:cNvSpPr txBox="1"/>
          <p:nvPr/>
        </p:nvSpPr>
        <p:spPr>
          <a:xfrm>
            <a:off x="7331250" y="3121731"/>
            <a:ext cx="3000000" cy="21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1"/>
          <p:cNvSpPr txBox="1">
            <a:spLocks noGrp="1"/>
          </p:cNvSpPr>
          <p:nvPr>
            <p:ph type="title"/>
          </p:nvPr>
        </p:nvSpPr>
        <p:spPr>
          <a:xfrm>
            <a:off x="1766875" y="957625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                            </a:t>
            </a:r>
            <a:endParaRPr/>
          </a:p>
        </p:txBody>
      </p:sp>
      <p:sp>
        <p:nvSpPr>
          <p:cNvPr id="209" name="Google Shape;209;p21"/>
          <p:cNvSpPr txBox="1">
            <a:spLocks noGrp="1"/>
          </p:cNvSpPr>
          <p:nvPr>
            <p:ph type="body" idx="1"/>
          </p:nvPr>
        </p:nvSpPr>
        <p:spPr>
          <a:xfrm>
            <a:off x="1297425" y="156760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/>
              <a:t>                                      </a:t>
            </a:r>
            <a:endParaRPr/>
          </a:p>
        </p:txBody>
      </p:sp>
      <p:sp>
        <p:nvSpPr>
          <p:cNvPr id="210" name="Google Shape;210;p21"/>
          <p:cNvSpPr txBox="1"/>
          <p:nvPr/>
        </p:nvSpPr>
        <p:spPr>
          <a:xfrm>
            <a:off x="3477150" y="1437850"/>
            <a:ext cx="5413200" cy="6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21"/>
          <p:cNvSpPr txBox="1"/>
          <p:nvPr/>
        </p:nvSpPr>
        <p:spPr>
          <a:xfrm>
            <a:off x="3195225" y="2922700"/>
            <a:ext cx="5141100" cy="155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FFFF"/>
                </a:solidFill>
                <a:latin typeface="Pacifico"/>
                <a:ea typeface="Pacifico"/>
                <a:cs typeface="Pacifico"/>
                <a:sym typeface="Pacifico"/>
              </a:rPr>
              <a:t>НАТАЛИ НАПИСАЛА  ВЕТЕР С МОРЯ ДУЛ ,МОРЕ ЦВЕТА ДЖИНСОВ,О БОЖЕ КАКОЙ МУЖЧИНА И ДРУГИЕ  ...</a:t>
            </a:r>
            <a:endParaRPr>
              <a:solidFill>
                <a:srgbClr val="FFFFFF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212" name="Google Shape;212;p21"/>
          <p:cNvPicPr preferRelativeResize="0"/>
          <p:nvPr/>
        </p:nvPicPr>
        <p:blipFill rotWithShape="1">
          <a:blip r:embed="rId3">
            <a:alphaModFix/>
          </a:blip>
          <a:srcRect l="-20315" t="-51204" r="-147350" b="-51183"/>
          <a:stretch/>
        </p:blipFill>
        <p:spPr>
          <a:xfrm>
            <a:off x="-782037" y="-1267719"/>
            <a:ext cx="10038824" cy="5010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</Words>
  <Application>Microsoft Office PowerPoint</Application>
  <PresentationFormat>Экран (16:9)</PresentationFormat>
  <Paragraphs>27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Caveat</vt:lpstr>
      <vt:lpstr>Lato</vt:lpstr>
      <vt:lpstr>Montserrat</vt:lpstr>
      <vt:lpstr>Pacifico</vt:lpstr>
      <vt:lpstr>Indie Flower</vt:lpstr>
      <vt:lpstr>Focus</vt:lpstr>
      <vt:lpstr>                           НАТАЛИ</vt:lpstr>
      <vt:lpstr>Кто такая Натали ?</vt:lpstr>
      <vt:lpstr>Слайд 3</vt:lpstr>
      <vt:lpstr>         А теперь давайте поиграем в “Угадай певца</vt:lpstr>
      <vt:lpstr>         А теперь давайте поиграем в “Угадай певца</vt:lpstr>
      <vt:lpstr>         А теперь давайте поиграем в “Угадай певца </vt:lpstr>
      <vt:lpstr>         А теперь давайте поиграем в “Угадай певца </vt:lpstr>
      <vt:lpstr>         А теперь давайте поиграем в “Угадай певца </vt:lpstr>
      <vt:lpstr>                             </vt:lpstr>
      <vt:lpstr>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НАТАЛИ</dc:title>
  <cp:lastModifiedBy>Эльвира</cp:lastModifiedBy>
  <cp:revision>1</cp:revision>
  <dcterms:modified xsi:type="dcterms:W3CDTF">2018-09-16T15:30:24Z</dcterms:modified>
</cp:coreProperties>
</file>