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7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2EF21-4871-4546-B3F6-1B212C11CEA1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E2FD-AFCE-4CDC-9714-EB22C93D0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2EF21-4871-4546-B3F6-1B212C11CEA1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E2FD-AFCE-4CDC-9714-EB22C93D0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2EF21-4871-4546-B3F6-1B212C11CEA1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E2FD-AFCE-4CDC-9714-EB22C93D0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2EF21-4871-4546-B3F6-1B212C11CEA1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E2FD-AFCE-4CDC-9714-EB22C93D0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2EF21-4871-4546-B3F6-1B212C11CEA1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E2FD-AFCE-4CDC-9714-EB22C93D0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2EF21-4871-4546-B3F6-1B212C11CEA1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E2FD-AFCE-4CDC-9714-EB22C93D0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2EF21-4871-4546-B3F6-1B212C11CEA1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E2FD-AFCE-4CDC-9714-EB22C93D0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2EF21-4871-4546-B3F6-1B212C11CEA1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E2FD-AFCE-4CDC-9714-EB22C93D0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2EF21-4871-4546-B3F6-1B212C11CEA1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E2FD-AFCE-4CDC-9714-EB22C93D0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2EF21-4871-4546-B3F6-1B212C11CEA1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1E2FD-AFCE-4CDC-9714-EB22C93D0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2EF21-4871-4546-B3F6-1B212C11CEA1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D1E2FD-AFCE-4CDC-9714-EB22C93D0B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32EF21-4871-4546-B3F6-1B212C11CEA1}" type="datetimeFigureOut">
              <a:rPr lang="ru-RU" smtClean="0"/>
              <a:pPr/>
              <a:t>16.09.2018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D1E2FD-AFCE-4CDC-9714-EB22C93D0B7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ru.wikipedia.org/wiki/%D0%A0%D0%BE%D1%81%D1%81%D0%B8%D1%8F%D0%BD%D0%B8%D0%BD_%D0%B3%D0%BE%D0%B4%D0%B0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C000"/>
                </a:solidFill>
                <a:latin typeface="Palatino Linotype" pitchFamily="18" charset="0"/>
              </a:rPr>
              <a:t>Богатства, отданные людям. </a:t>
            </a:r>
            <a:br>
              <a:rPr lang="ru-RU" b="1" i="1" dirty="0" smtClean="0">
                <a:solidFill>
                  <a:srgbClr val="FFC000"/>
                </a:solidFill>
                <a:latin typeface="Palatino Linotype" pitchFamily="18" charset="0"/>
              </a:rPr>
            </a:br>
            <a:r>
              <a:rPr lang="ru-RU" b="1" i="1" dirty="0" smtClean="0">
                <a:solidFill>
                  <a:srgbClr val="FFC000"/>
                </a:solidFill>
                <a:latin typeface="Palatino Linotype" pitchFamily="18" charset="0"/>
              </a:rPr>
              <a:t>Презентация</a:t>
            </a:r>
            <a:br>
              <a:rPr lang="ru-RU" b="1" i="1" dirty="0" smtClean="0">
                <a:solidFill>
                  <a:srgbClr val="FFC000"/>
                </a:solidFill>
                <a:latin typeface="Palatino Linotype" pitchFamily="18" charset="0"/>
              </a:rPr>
            </a:br>
            <a:r>
              <a:rPr lang="ru-RU" b="1" i="1" dirty="0" smtClean="0">
                <a:solidFill>
                  <a:srgbClr val="FFC000"/>
                </a:solidFill>
                <a:latin typeface="Palatino Linotype" pitchFamily="18" charset="0"/>
              </a:rPr>
              <a:t> по окружающему миру</a:t>
            </a:r>
            <a:endParaRPr lang="ru-RU" b="1" i="1" dirty="0">
              <a:solidFill>
                <a:srgbClr val="FFC000"/>
              </a:solidFill>
              <a:latin typeface="Palatino Linotyp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365104"/>
            <a:ext cx="7854696" cy="1752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800" dirty="0" smtClean="0"/>
              <a:t>Ученика 3 </a:t>
            </a:r>
            <a:r>
              <a:rPr lang="ru-RU" sz="2800" dirty="0" err="1" smtClean="0"/>
              <a:t>Акласса</a:t>
            </a:r>
            <a:endParaRPr lang="ru-RU" sz="2800" dirty="0" smtClean="0"/>
          </a:p>
          <a:p>
            <a:pPr algn="r"/>
            <a:r>
              <a:rPr lang="ru-RU" sz="2800" dirty="0" smtClean="0"/>
              <a:t>МБОУ СШ №16 г.Павлово</a:t>
            </a:r>
            <a:endParaRPr lang="ru-RU" sz="2800" dirty="0" smtClean="0"/>
          </a:p>
          <a:p>
            <a:pPr algn="r"/>
            <a:r>
              <a:rPr lang="ru-RU" sz="2800" dirty="0" smtClean="0"/>
              <a:t>Жидкова </a:t>
            </a:r>
            <a:r>
              <a:rPr lang="ru-RU" sz="2800" dirty="0" smtClean="0"/>
              <a:t>Матвея</a:t>
            </a:r>
          </a:p>
          <a:p>
            <a:pPr algn="r"/>
            <a:r>
              <a:rPr lang="ru-RU" sz="2800" dirty="0" smtClean="0"/>
              <a:t>Учитель: </a:t>
            </a:r>
            <a:r>
              <a:rPr lang="ru-RU" sz="2800" dirty="0" err="1" smtClean="0"/>
              <a:t>Бурчалова</a:t>
            </a:r>
            <a:r>
              <a:rPr lang="ru-RU" sz="2800" smtClean="0"/>
              <a:t> Э.В.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564033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898424"/>
          </a:xfrm>
        </p:spPr>
        <p:txBody>
          <a:bodyPr/>
          <a:lstStyle/>
          <a:p>
            <a:pPr algn="ctr"/>
            <a:r>
              <a:rPr lang="ru-RU" dirty="0"/>
              <a:t>Главный </a:t>
            </a:r>
            <a:r>
              <a:rPr lang="ru-RU" dirty="0" err="1"/>
              <a:t>трансплантолог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err="1" smtClean="0"/>
              <a:t>Готье</a:t>
            </a:r>
            <a:r>
              <a:rPr lang="ru-RU" sz="2000" dirty="0" smtClean="0"/>
              <a:t> Сергей Владимирович </a:t>
            </a:r>
            <a:r>
              <a:rPr lang="ru-RU" dirty="0" smtClean="0"/>
              <a:t>- </a:t>
            </a:r>
            <a:r>
              <a:rPr lang="ru-RU" sz="2000" dirty="0"/>
              <a:t>российский хирург и </a:t>
            </a:r>
            <a:r>
              <a:rPr lang="ru-RU" sz="2000" dirty="0" smtClean="0"/>
              <a:t>главный </a:t>
            </a:r>
            <a:r>
              <a:rPr lang="ru-RU" sz="2000" dirty="0" err="1" smtClean="0"/>
              <a:t>трансплантолог</a:t>
            </a:r>
            <a:r>
              <a:rPr lang="ru-RU" sz="2000" dirty="0" smtClean="0"/>
              <a:t>  России. Он дарит  новую  жизнь  детям и взрослым.</a:t>
            </a:r>
          </a:p>
          <a:p>
            <a:r>
              <a:rPr lang="ru-RU" sz="2000" dirty="0" smtClean="0"/>
              <a:t>Он первый  в России хирург, который в 1997 году  сделал  родственную пересадку печени, от живого донора, </a:t>
            </a:r>
            <a:r>
              <a:rPr lang="ru-RU" sz="2000" dirty="0"/>
              <a:t>о</a:t>
            </a:r>
            <a:r>
              <a:rPr lang="ru-RU" sz="2000" dirty="0" smtClean="0"/>
              <a:t>т матери сыну</a:t>
            </a:r>
            <a:r>
              <a:rPr lang="ru-RU" dirty="0" smtClean="0"/>
              <a:t>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5050" y="2262643"/>
            <a:ext cx="5111750" cy="3399513"/>
          </a:xfrm>
        </p:spPr>
      </p:pic>
    </p:spTree>
    <p:extLst>
      <p:ext uri="{BB962C8B-B14F-4D97-AF65-F5344CB8AC3E}">
        <p14:creationId xmlns:p14="http://schemas.microsoft.com/office/powerpoint/2010/main" xmlns="" val="2086090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2954288" cy="1582621"/>
          </a:xfrm>
        </p:spPr>
        <p:txBody>
          <a:bodyPr>
            <a:noAutofit/>
          </a:bodyPr>
          <a:lstStyle/>
          <a:p>
            <a:pPr algn="ctr"/>
            <a:r>
              <a:rPr lang="ru-RU" b="0" dirty="0"/>
              <a:t>Лауреат: </a:t>
            </a:r>
            <a:r>
              <a:rPr lang="ru-RU" b="0" dirty="0" smtClean="0"/>
              <a:t>премий - </a:t>
            </a:r>
            <a:r>
              <a:rPr lang="ru-RU" b="0" dirty="0"/>
              <a:t>«</a:t>
            </a:r>
            <a:r>
              <a:rPr lang="ru-RU" b="0" dirty="0">
                <a:hlinkClick r:id="rId2" tooltip="Россиянин года"/>
              </a:rPr>
              <a:t>Россиянин года</a:t>
            </a:r>
            <a:r>
              <a:rPr lang="ru-RU" b="0" dirty="0"/>
              <a:t>» (</a:t>
            </a:r>
            <a:r>
              <a:rPr lang="ru-RU" b="0" dirty="0" smtClean="0"/>
              <a:t>2013)</a:t>
            </a:r>
            <a:br>
              <a:rPr lang="ru-RU" b="0" dirty="0" smtClean="0"/>
            </a:br>
            <a:r>
              <a:rPr lang="ru-RU" b="0" dirty="0" smtClean="0"/>
              <a:t> в профессиональной </a:t>
            </a:r>
            <a:r>
              <a:rPr lang="ru-RU" b="0" dirty="0"/>
              <a:t>номинации «Врачи», «Профессия — Жизнь</a:t>
            </a:r>
            <a:r>
              <a:rPr lang="ru-RU" b="0" dirty="0" smtClean="0"/>
              <a:t>». </a:t>
            </a:r>
            <a:r>
              <a:rPr lang="ru-RU" b="0" dirty="0"/>
              <a:t>имеет медаль - «Выдающемуся хирургу мира».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3140968"/>
            <a:ext cx="2592288" cy="2448272"/>
          </a:xfrm>
        </p:spPr>
        <p:txBody>
          <a:bodyPr>
            <a:noAutofit/>
          </a:bodyPr>
          <a:lstStyle/>
          <a:p>
            <a:r>
              <a:rPr lang="ru-RU" sz="1800" dirty="0" smtClean="0"/>
              <a:t>В институте  имени </a:t>
            </a:r>
            <a:r>
              <a:rPr lang="ru-RU" sz="1800" dirty="0"/>
              <a:t> В. И. </a:t>
            </a:r>
            <a:r>
              <a:rPr lang="ru-RU" sz="1800" dirty="0" smtClean="0"/>
              <a:t>Шумакова, где он является директором, за 2017 год сделано более 500 операций по пересадки органов, сердца, почки, печени.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809" r="108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070102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77072"/>
            <a:ext cx="8305800" cy="14424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Список литературы:</a:t>
            </a:r>
            <a:br>
              <a:rPr lang="ru-RU" dirty="0" smtClean="0"/>
            </a:b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ru.wikipedia.org/wiki</a:t>
            </a:r>
            <a:r>
              <a:rPr lang="ru-RU" dirty="0"/>
              <a:t>/</a:t>
            </a:r>
            <a:r>
              <a:rPr lang="ru-RU" dirty="0" err="1"/>
              <a:t>Готье</a:t>
            </a:r>
            <a:r>
              <a:rPr lang="ru-RU" dirty="0"/>
              <a:t>,_</a:t>
            </a:r>
            <a:r>
              <a:rPr lang="ru-RU" dirty="0" err="1"/>
              <a:t>Сергей_Владимирович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/>
              <a:t>http://transpl.ru/about_center/direction/gote_sergej_vladimirovich1/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29986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</TotalTime>
  <Words>43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Богатства, отданные людям.  Презентация  по окружающему миру</vt:lpstr>
      <vt:lpstr>Главный трансплантолог</vt:lpstr>
      <vt:lpstr>Лауреат: премий - «Россиянин года» (2013)  в профессиональной номинации «Врачи», «Профессия — Жизнь». имеет медаль - «Выдающемуся хирургу мира». </vt:lpstr>
      <vt:lpstr> Список литературы: https://ru.wikipedia.org/wiki/Готье,_Сергей_Владимирович http://transpl.ru/about_center/direction/gote_sergej_vladimirovich1/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Богатства, отданные людям.  Презентация  по окружающему миру</dc:title>
  <dc:creator>Admin</dc:creator>
  <cp:lastModifiedBy>Эльвира</cp:lastModifiedBy>
  <cp:revision>7</cp:revision>
  <dcterms:created xsi:type="dcterms:W3CDTF">2018-09-13T20:23:00Z</dcterms:created>
  <dcterms:modified xsi:type="dcterms:W3CDTF">2018-09-16T15:25:36Z</dcterms:modified>
</cp:coreProperties>
</file>