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60" r:id="rId4"/>
    <p:sldId id="259" r:id="rId5"/>
    <p:sldId id="262" r:id="rId6"/>
    <p:sldId id="263" r:id="rId7"/>
    <p:sldId id="264" r:id="rId8"/>
    <p:sldId id="267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16" autoAdjust="0"/>
    <p:restoredTop sz="94707" autoAdjust="0"/>
  </p:normalViewPr>
  <p:slideViewPr>
    <p:cSldViewPr snapToGrid="0">
      <p:cViewPr varScale="1">
        <p:scale>
          <a:sx n="106" d="100"/>
          <a:sy n="106" d="100"/>
        </p:scale>
        <p:origin x="750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2C30D-C722-4200-A63D-E5BE88C86B56}" type="datetimeFigureOut">
              <a:rPr lang="ru-RU" smtClean="0"/>
              <a:t>16.09.2018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33D0-4DE2-498D-A3BD-72547B2B0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097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2C30D-C722-4200-A63D-E5BE88C86B56}" type="datetimeFigureOut">
              <a:rPr lang="ru-RU" smtClean="0"/>
              <a:t>16.09.2018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33D0-4DE2-498D-A3BD-72547B2B0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304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2C30D-C722-4200-A63D-E5BE88C86B56}" type="datetimeFigureOut">
              <a:rPr lang="ru-RU" smtClean="0"/>
              <a:t>16.09.2018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33D0-4DE2-498D-A3BD-72547B2B0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958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2C30D-C722-4200-A63D-E5BE88C86B56}" type="datetimeFigureOut">
              <a:rPr lang="ru-RU" smtClean="0"/>
              <a:t>16.09.2018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33D0-4DE2-498D-A3BD-72547B2B0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864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2C30D-C722-4200-A63D-E5BE88C86B56}" type="datetimeFigureOut">
              <a:rPr lang="ru-RU" smtClean="0"/>
              <a:t>16.09.2018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33D0-4DE2-498D-A3BD-72547B2B0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561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2C30D-C722-4200-A63D-E5BE88C86B56}" type="datetimeFigureOut">
              <a:rPr lang="ru-RU" smtClean="0"/>
              <a:t>16.09.2018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33D0-4DE2-498D-A3BD-72547B2B0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567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2C30D-C722-4200-A63D-E5BE88C86B56}" type="datetimeFigureOut">
              <a:rPr lang="ru-RU" smtClean="0"/>
              <a:t>16.09.2018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33D0-4DE2-498D-A3BD-72547B2B0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181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2C30D-C722-4200-A63D-E5BE88C86B56}" type="datetimeFigureOut">
              <a:rPr lang="ru-RU" smtClean="0"/>
              <a:t>16.09.2018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33D0-4DE2-498D-A3BD-72547B2B0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889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2C30D-C722-4200-A63D-E5BE88C86B56}" type="datetimeFigureOut">
              <a:rPr lang="ru-RU" smtClean="0"/>
              <a:t>16.09.2018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33D0-4DE2-498D-A3BD-72547B2B0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741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2C30D-C722-4200-A63D-E5BE88C86B56}" type="datetimeFigureOut">
              <a:rPr lang="ru-RU" smtClean="0"/>
              <a:t>16.09.2018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33D0-4DE2-498D-A3BD-72547B2B0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244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2C30D-C722-4200-A63D-E5BE88C86B56}" type="datetimeFigureOut">
              <a:rPr lang="ru-RU" smtClean="0"/>
              <a:t>16.09.2018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33D0-4DE2-498D-A3BD-72547B2B0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36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2C30D-C722-4200-A63D-E5BE88C86B56}" type="datetimeFigureOut">
              <a:rPr lang="ru-RU" smtClean="0"/>
              <a:t>16.09.2018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033D0-4DE2-498D-A3BD-72547B2B0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807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FF0000"/>
                </a:solidFill>
              </a:rPr>
              <a:t>Рабочие карточки ППБ для дошкольников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1400" b="1" dirty="0" smtClean="0"/>
              <a:t>составила : воспитатель Ильина Н.Н</a:t>
            </a:r>
            <a:endParaRPr lang="ru-RU" b="1" dirty="0"/>
          </a:p>
        </p:txBody>
      </p:sp>
      <p:pic>
        <p:nvPicPr>
          <p:cNvPr id="3" name="Picture 2" descr="http://razukraska.ru/wp-content/gallery/firecar/firecar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9" t="-102" r="5875" b="24380"/>
          <a:stretch/>
        </p:blipFill>
        <p:spPr bwMode="auto">
          <a:xfrm>
            <a:off x="4345576" y="1873569"/>
            <a:ext cx="7628709" cy="4746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://www.playing-field.ru/img/2015/051805/223704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16" y="1690688"/>
            <a:ext cx="3162389" cy="427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700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st.stranamam.ru/data/cache/2013mar/28/31/7792301_647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5" y="123825"/>
            <a:ext cx="4625975" cy="6358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st.stranamam.ru/data/cache/2013aug/30/40/9297761_3950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68" t="9675" r="4082" b="32490"/>
          <a:stretch/>
        </p:blipFill>
        <p:spPr bwMode="auto">
          <a:xfrm>
            <a:off x="6341360" y="0"/>
            <a:ext cx="4159655" cy="402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www.liveinternet.ru/journal_proc.php?action=redirect&amp;url=http://img0.liveinternet.ru/images/attach/c/10/108/746/108746802_large_p001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76"/>
          <a:stretch/>
        </p:blipFill>
        <p:spPr bwMode="auto">
          <a:xfrm>
            <a:off x="5600700" y="4094864"/>
            <a:ext cx="4075611" cy="255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liveinternet.ru/journal_proc.php?action=redirect&amp;url=http://img0.liveinternet.ru/images/attach/c/10/108/746/108746802_large_p001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" r="39664" b="14076"/>
          <a:stretch/>
        </p:blipFill>
        <p:spPr bwMode="auto">
          <a:xfrm>
            <a:off x="9457509" y="4094864"/>
            <a:ext cx="2447108" cy="255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973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0305" y="367822"/>
            <a:ext cx="4145639" cy="5556728"/>
          </a:xfrm>
          <a:prstGeom prst="rect">
            <a:avLst/>
          </a:prstGeom>
        </p:spPr>
      </p:pic>
      <p:pic>
        <p:nvPicPr>
          <p:cNvPr id="4100" name="Picture 4" descr="http://www.playing-field.ru/img/2015/051722/402466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9" t="8957" r="6716" b="4856"/>
          <a:stretch/>
        </p:blipFill>
        <p:spPr bwMode="auto">
          <a:xfrm>
            <a:off x="200614" y="98164"/>
            <a:ext cx="2777976" cy="3230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www.liveinternet.ru/journal_proc.php?action=redirect&amp;url=http://img1.liveinternet.ru/images/attach/c/10/108/746/108746803_large_p001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8" r="40229" b="46664"/>
          <a:stretch/>
        </p:blipFill>
        <p:spPr bwMode="auto">
          <a:xfrm>
            <a:off x="4494259" y="161539"/>
            <a:ext cx="3082198" cy="2154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liveinternet.ru/journal_proc.php?action=redirect&amp;url=http://img1.liveinternet.ru/images/attach/c/10/108/746/108746803_large_p001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879" r="39215" b="46764"/>
          <a:stretch/>
        </p:blipFill>
        <p:spPr bwMode="auto">
          <a:xfrm>
            <a:off x="4555855" y="4502704"/>
            <a:ext cx="3134450" cy="215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186" y="3329029"/>
            <a:ext cx="3372174" cy="3466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42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658" y="190395"/>
            <a:ext cx="4680153" cy="6553306"/>
          </a:xfrm>
          <a:prstGeom prst="rect">
            <a:avLst/>
          </a:prstGeom>
        </p:spPr>
      </p:pic>
      <p:pic>
        <p:nvPicPr>
          <p:cNvPr id="1026" name="Picture 2" descr="http://www.liveinternet.ru/journal_proc.php?action=redirect&amp;url=http://img0.liveinternet.ru/images/attach/c/10/108/746/108746796_large_p000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579"/>
          <a:stretch/>
        </p:blipFill>
        <p:spPr bwMode="auto">
          <a:xfrm>
            <a:off x="5136879" y="129436"/>
            <a:ext cx="3545567" cy="260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liveinternet.ru/journal_proc.php?action=redirect&amp;url=http://img0.liveinternet.ru/images/attach/c/10/108/746/108746796_large_p000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579"/>
          <a:stretch/>
        </p:blipFill>
        <p:spPr bwMode="auto">
          <a:xfrm>
            <a:off x="8528868" y="129436"/>
            <a:ext cx="3545567" cy="260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0004 (554x700, 124Kb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758" y="2694661"/>
            <a:ext cx="3209110" cy="404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0004 (554x700, 124Kb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2446" y="2694661"/>
            <a:ext cx="3209110" cy="404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03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://auho.ru/sites/default/files/1458017708_novyj-2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" y="85725"/>
            <a:ext cx="4559300" cy="6432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uspeshnyjmalysh.ru/images/rebenok-5-let/propisi-raskraski-dlja-detej-4-5-let_14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375" y="85725"/>
            <a:ext cx="20193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://uspeshnyjmalysh.ru/images/rebenok-5-let/propisi-raskraski-dlja-detej-4-5-let_14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7900" y="85725"/>
            <a:ext cx="20193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2374" y="85725"/>
            <a:ext cx="2017951" cy="28592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3260" y="2786822"/>
            <a:ext cx="5566130" cy="373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51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214" b="10758"/>
          <a:stretch/>
        </p:blipFill>
        <p:spPr bwMode="auto">
          <a:xfrm>
            <a:off x="319088" y="553544"/>
            <a:ext cx="4462462" cy="6123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http://www.liveinternet.ru/journal_proc.php?action=redirect&amp;url=http://img0.liveinternet.ru/images/attach/c/10/108/746/108746804_large_p001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99"/>
          <a:stretch/>
        </p:blipFill>
        <p:spPr bwMode="auto">
          <a:xfrm>
            <a:off x="5453197" y="131850"/>
            <a:ext cx="6667500" cy="4779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19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0014 (576x700, 143Kb)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30" b="6591"/>
          <a:stretch/>
        </p:blipFill>
        <p:spPr bwMode="auto">
          <a:xfrm>
            <a:off x="4689695" y="227087"/>
            <a:ext cx="3558011" cy="4615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Распечатать Раскраска пожарная безопасность. Распечатать картинки для детей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875" y="3730028"/>
            <a:ext cx="3951355" cy="3073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tvoiraskraski.ru/sites/default/files/107361214_17d1f675284e5ec0581635f97611751d_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400" y="317621"/>
            <a:ext cx="2491163" cy="3412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0020 (576x700, 96Kb)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09" b="7919"/>
          <a:stretch/>
        </p:blipFill>
        <p:spPr bwMode="auto">
          <a:xfrm>
            <a:off x="8389113" y="1846907"/>
            <a:ext cx="3639493" cy="485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312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jirafenok.ru/wp-content/uploads/2013/05/figuryi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6" t="650" r="779" b="1517"/>
          <a:stretch/>
        </p:blipFill>
        <p:spPr bwMode="auto">
          <a:xfrm>
            <a:off x="6338655" y="133166"/>
            <a:ext cx="5663955" cy="4008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Распечатать Раскраска пожарная безопасность. Распечатать картинки для детей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55" t="8994" r="9294" b="12042"/>
          <a:stretch/>
        </p:blipFill>
        <p:spPr bwMode="auto">
          <a:xfrm>
            <a:off x="248575" y="195309"/>
            <a:ext cx="3249227" cy="2550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detskie-raskraski.ru/sites/default/files/raskraska_pogarnaia_bezopasnost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1" t="15589" r="6272" b="10393"/>
          <a:stretch/>
        </p:blipFill>
        <p:spPr bwMode="auto">
          <a:xfrm>
            <a:off x="106532" y="2886879"/>
            <a:ext cx="5370990" cy="3746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heliograph.ru/images/137597_shtrihovka-dlya-detei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80"/>
          <a:stretch/>
        </p:blipFill>
        <p:spPr bwMode="auto">
          <a:xfrm>
            <a:off x="5317723" y="4601407"/>
            <a:ext cx="4003832" cy="2173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://heliograph.ru/images/137597_shtrihovka-dlya-detei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1" t="343" r="23134" b="15537"/>
          <a:stretch/>
        </p:blipFill>
        <p:spPr bwMode="auto">
          <a:xfrm>
            <a:off x="9099612" y="4601407"/>
            <a:ext cx="2902998" cy="2173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67573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5</Words>
  <Application>Microsoft Office PowerPoint</Application>
  <PresentationFormat>Широкоэкранный</PresentationFormat>
  <Paragraphs>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Рабочие карточки ППБ для дошкольников составила : воспитатель Ильина Н.Н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20</cp:revision>
  <dcterms:created xsi:type="dcterms:W3CDTF">2017-01-18T17:46:26Z</dcterms:created>
  <dcterms:modified xsi:type="dcterms:W3CDTF">2018-09-16T12:58:08Z</dcterms:modified>
</cp:coreProperties>
</file>