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56" autoAdjust="0"/>
  </p:normalViewPr>
  <p:slideViewPr>
    <p:cSldViewPr>
      <p:cViewPr varScale="1">
        <p:scale>
          <a:sx n="92" d="100"/>
          <a:sy n="92" d="100"/>
        </p:scale>
        <p:origin x="-1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10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704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670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682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447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242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0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71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740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51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720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1704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bse/76991/%D0%93%D0%B0%D0%B3%D0%B0%D1%80%D0%B8%D0%BD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rtc.ru/encyk/gagarin/gagarin.shtml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ctc.ru/main.php?id=928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energia.ru/ru/history/gagarin/gagarin_bio.html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04856" cy="2376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окружающий </a:t>
            </a:r>
            <a:br>
              <a:rPr lang="ru-RU" dirty="0" smtClean="0"/>
            </a:br>
            <a:r>
              <a:rPr lang="ru-RU" dirty="0" smtClean="0"/>
              <a:t>мир</a:t>
            </a:r>
            <a:br>
              <a:rPr lang="ru-RU" dirty="0" smtClean="0"/>
            </a:br>
            <a:r>
              <a:rPr lang="ru-RU" dirty="0" smtClean="0"/>
              <a:t>МБОУ СШ № 16 г. Павлово</a:t>
            </a:r>
            <a:br>
              <a:rPr lang="ru-RU" dirty="0" smtClean="0"/>
            </a:br>
            <a:r>
              <a:rPr lang="ru-RU" dirty="0" smtClean="0"/>
              <a:t>Ученицы: Назаровой .А.О </a:t>
            </a:r>
            <a:br>
              <a:rPr lang="ru-RU" dirty="0" smtClean="0"/>
            </a:br>
            <a:r>
              <a:rPr lang="ru-RU" dirty="0" smtClean="0"/>
              <a:t>Учитель: </a:t>
            </a:r>
            <a:r>
              <a:rPr lang="ru-RU" dirty="0" err="1" smtClean="0"/>
              <a:t>Бурчалова.Э.В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387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653136"/>
            <a:ext cx="54864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Юрий Алексеевич Гагарин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5" r="5455"/>
          <a:stretch>
            <a:fillRect/>
          </a:stretch>
        </p:blipFill>
        <p:spPr bwMode="auto">
          <a:xfrm>
            <a:off x="1691680" y="332656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0800000" flipV="1">
            <a:off x="1331640" y="5085184"/>
            <a:ext cx="6696744" cy="1296144"/>
          </a:xfrm>
          <a:solidFill>
            <a:schemeClr val="accent2">
              <a:alpha val="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fontAlgn="base"/>
            <a:r>
              <a:rPr lang="ru-RU" dirty="0" smtClean="0"/>
              <a:t> </a:t>
            </a:r>
            <a:r>
              <a:rPr lang="ru-RU" dirty="0"/>
              <a:t>Первый человек, совершивший полет в космос, летчик-космонавт СССР Юрий Алексеевич Гагарин </a:t>
            </a:r>
            <a:r>
              <a:rPr lang="ru-RU" dirty="0">
                <a:hlinkClick r:id="rId3"/>
              </a:rPr>
              <a:t>родился 9 марта 1934 года</a:t>
            </a:r>
            <a:r>
              <a:rPr lang="ru-RU" dirty="0"/>
              <a:t> в селе </a:t>
            </a:r>
            <a:r>
              <a:rPr lang="ru-RU" dirty="0" err="1"/>
              <a:t>Клушино</a:t>
            </a:r>
            <a:r>
              <a:rPr lang="ru-RU" dirty="0"/>
              <a:t> </a:t>
            </a:r>
            <a:r>
              <a:rPr lang="ru-RU" dirty="0" err="1"/>
              <a:t>Гжатского</a:t>
            </a:r>
            <a:r>
              <a:rPr lang="ru-RU" dirty="0"/>
              <a:t> (ныне Гагаринского) района Смоленской области.</a:t>
            </a:r>
          </a:p>
          <a:p>
            <a:pPr fontAlgn="base"/>
            <a:r>
              <a:rPr lang="ru-RU" dirty="0"/>
              <a:t>Его родители — Алексей Иванович и Анна Тимофеевна Гагарины — потомственные смоленские крестьяне, колхозники.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21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645024"/>
            <a:ext cx="6840760" cy="1358826"/>
          </a:xfrm>
        </p:spPr>
        <p:txBody>
          <a:bodyPr>
            <a:normAutofit fontScale="90000"/>
          </a:bodyPr>
          <a:lstStyle/>
          <a:p>
            <a:r>
              <a:rPr lang="ru-RU" b="0" dirty="0"/>
              <a:t>В 1941 году Юрий Гагарин начал учиться в средней школе села </a:t>
            </a:r>
            <a:r>
              <a:rPr lang="ru-RU" b="0" dirty="0" err="1"/>
              <a:t>Клушино</a:t>
            </a:r>
            <a:r>
              <a:rPr lang="ru-RU" b="0" dirty="0"/>
              <a:t>, но учебу прервала война. Возобновить учебу он смог только в 1943 году. После окончания войны семья Гагариных переехала в город </a:t>
            </a:r>
            <a:r>
              <a:rPr lang="ru-RU" b="0" dirty="0" err="1"/>
              <a:t>Гжатск</a:t>
            </a:r>
            <a:r>
              <a:rPr lang="ru-RU" b="0" dirty="0"/>
              <a:t> (ныне Гагарин), где Юрий продолжил свое обучение</a:t>
            </a:r>
            <a:r>
              <a:rPr lang="ru-RU" b="0" dirty="0" smtClean="0"/>
              <a:t>.</a:t>
            </a:r>
            <a:endParaRPr lang="ru-RU" i="1" dirty="0"/>
          </a:p>
        </p:txBody>
      </p:sp>
      <p:sp>
        <p:nvSpPr>
          <p:cNvPr id="5" name="AutoShape 2" descr="Ð®ÑÐ¸Ð¹ ÐÐ°Ð³Ð°ÑÐ¸Ð½ (Ð² ÑÐµÐ½ÑÑÐµ) - ÑÑÐ°ÑÐ¸Ð¹ÑÑ Ð¡Ð°ÑÐ°ÑÐ¾Ð²ÑÐºÐ¾Ð³Ð¾ Ð¸Ð½Ð´ÑÑÑÑÐ¸Ð°Ð»ÑÐ½Ð¾Ð³Ð¾ ÑÐµÑÐ½Ð¸ÐºÑÐ¼Ð° Ñ Ð´ÑÑÐ·ÑÑÐ¼Ð¸. 1953 Ð³Ð¾Ð´"/>
          <p:cNvSpPr>
            <a:spLocks noGrp="1" noChangeAspect="1" noChangeArrowheads="1"/>
          </p:cNvSpPr>
          <p:nvPr>
            <p:ph type="pic" idx="1"/>
          </p:nvPr>
        </p:nvSpPr>
        <p:spPr bwMode="auto">
          <a:xfrm>
            <a:off x="1763688" y="260648"/>
            <a:ext cx="542240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616" y="4941168"/>
            <a:ext cx="6768752" cy="1916832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/>
              <a:t>После окончания шестого класса, он поступил в ремесленное училище в подмосковном городе Люберцы и в Люберецкую вечернюю школу рабочей молодежи. В 1951 году он окончил седьмой класс и с отличием ремесленное училище, получив специальность формовщика-литейщика. В том же году продолжил учебу в Саратовском индустриальном техникуме.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Будучи студентом техникума, записался в аэроклуб. В 1955 году окончил техникум и аэроклуб.</a:t>
            </a:r>
          </a:p>
          <a:p>
            <a:pPr fontAlgn="base"/>
            <a:r>
              <a:rPr lang="ru-RU" dirty="0"/>
              <a:t>В том же году Юрий Гагарин </a:t>
            </a:r>
            <a:r>
              <a:rPr lang="ru-RU" dirty="0">
                <a:hlinkClick r:id="rId2"/>
              </a:rPr>
              <a:t>был призван в ряды Советской Армии</a:t>
            </a:r>
            <a:r>
              <a:rPr lang="ru-RU" dirty="0"/>
              <a:t> и направлен в город Оренбург на учебу в 1-е Чкаловское военно-авиационное училище летчиков имени К.Е. Ворошилова, которое окончил в 1957 году по первому разряду.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779" y="188640"/>
            <a:ext cx="5494412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446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861048"/>
            <a:ext cx="5486400" cy="1512168"/>
          </a:xfrm>
        </p:spPr>
        <p:txBody>
          <a:bodyPr>
            <a:normAutofit fontScale="90000"/>
          </a:bodyPr>
          <a:lstStyle/>
          <a:p>
            <a:r>
              <a:rPr lang="ru-RU" b="0" dirty="0"/>
              <a:t>И по собственному выбору был направлен в Заполярье в истребительный авиационный полк Северного флота.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4" r="12284"/>
          <a:stretch>
            <a:fillRect/>
          </a:stretch>
        </p:blipFill>
        <p:spPr bwMode="auto">
          <a:xfrm>
            <a:off x="1763688" y="332656"/>
            <a:ext cx="548640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0800000" flipV="1">
            <a:off x="1792288" y="4725144"/>
            <a:ext cx="5486400" cy="2016224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/>
              <a:t>В конце 1959 года Гагарин </a:t>
            </a:r>
            <a:r>
              <a:rPr lang="ru-RU" dirty="0">
                <a:hlinkClick r:id="rId3"/>
              </a:rPr>
              <a:t>написал рапорт с просьбой</a:t>
            </a:r>
            <a:r>
              <a:rPr lang="ru-RU" dirty="0"/>
              <a:t> о зачислении его в группу кандидатов в космонавты. Выдержав множество различных тестов и проверок, он был признан специальной медицинской комиссией годным для космических полетов.</a:t>
            </a:r>
          </a:p>
          <a:p>
            <a:pPr fontAlgn="base"/>
            <a:r>
              <a:rPr lang="ru-RU" dirty="0"/>
              <a:t>3 марта 1960 года приказом главнокомандующего ВВС Юрий Гагарин был зачислен в группу кандидатов в космонавты, с 11 марта приступил к тренировкам.</a:t>
            </a:r>
          </a:p>
          <a:p>
            <a:pPr fontAlgn="base"/>
            <a:r>
              <a:rPr lang="ru-RU" dirty="0"/>
              <a:t>11 октября 1960 года приказом главкома ВВС был зачислен в группу для подготовки к первому пилотируемому полету, а 8 апреля 1961 года решением Госкомиссии назначен пилотом космического корабля "Восток".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69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212976"/>
            <a:ext cx="5486400" cy="1938338"/>
          </a:xfrm>
        </p:spPr>
        <p:txBody>
          <a:bodyPr>
            <a:normAutofit fontScale="90000"/>
          </a:bodyPr>
          <a:lstStyle/>
          <a:p>
            <a:r>
              <a:rPr lang="ru-RU" b="0" dirty="0">
                <a:solidFill>
                  <a:srgbClr val="282828"/>
                </a:solidFill>
                <a:latin typeface="Open Sans"/>
                <a:hlinkClick r:id="rId2"/>
              </a:rPr>
              <a:t>12 апреля 1961 года</a:t>
            </a:r>
            <a:r>
              <a:rPr lang="ru-RU" b="0" dirty="0">
                <a:solidFill>
                  <a:srgbClr val="333333"/>
                </a:solidFill>
                <a:latin typeface="Open Sans"/>
              </a:rPr>
              <a:t> Юрий Гагарин совершил первый в истории человечества полет в космос на космическом корабле "Восток", за один час 48 минут облетел земной шар и благополучно приземлился в окрестностях деревни </a:t>
            </a:r>
            <a:r>
              <a:rPr lang="ru-RU" b="0" dirty="0" err="1">
                <a:solidFill>
                  <a:srgbClr val="333333"/>
                </a:solidFill>
                <a:latin typeface="Open Sans"/>
              </a:rPr>
              <a:t>Смеловки</a:t>
            </a:r>
            <a:r>
              <a:rPr lang="ru-RU" b="0" dirty="0">
                <a:solidFill>
                  <a:srgbClr val="333333"/>
                </a:solidFill>
                <a:latin typeface="Open Sans"/>
              </a:rPr>
              <a:t> Терновского района Саратовской области.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75" b="23875"/>
          <a:stretch>
            <a:fillRect/>
          </a:stretch>
        </p:blipFill>
        <p:spPr bwMode="auto">
          <a:xfrm>
            <a:off x="1792288" y="260648"/>
            <a:ext cx="548640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5486400" cy="1303040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/>
              <a:t>В конце апреля 1961 года Гагарин отправился в свою первую зарубежную поездку. "Миссия мира", как иногда называют поездку первого космонавта по странам и континентам, продолжалась два года. Встретиться с ним считали за честь короли и президенты, политические деятели и ученые, артисты и музыканты.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17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429000"/>
            <a:ext cx="5486400" cy="3240360"/>
          </a:xfrm>
        </p:spPr>
        <p:txBody>
          <a:bodyPr>
            <a:normAutofit/>
          </a:bodyPr>
          <a:lstStyle/>
          <a:p>
            <a:pPr fontAlgn="base"/>
            <a:r>
              <a:rPr lang="ru-RU" b="0" dirty="0"/>
              <a:t>23 мая 1961 года Юрий Гагарин был назначен командиром отряда космонавтов.</a:t>
            </a:r>
            <a:br>
              <a:rPr lang="ru-RU" b="0" dirty="0"/>
            </a:br>
            <a:r>
              <a:rPr lang="ru-RU" b="0" dirty="0"/>
              <a:t>Осенью 1961 года он поступил на инженерный факультет Военно-воздушной инженерной академии имени Н. Е. Жуковского, который окончил в 1968 году с отличием по специальности "Пилотируемые воздушные и космические летательные аппараты и двигатели к ним" и получил квалификацию "летчик-космонавт-инженер</a:t>
            </a:r>
            <a:r>
              <a:rPr lang="ru-RU" b="0" dirty="0" smtClean="0"/>
              <a:t>".</a:t>
            </a:r>
            <a:endParaRPr lang="ru-RU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5" b="12495"/>
          <a:stretch>
            <a:fillRect/>
          </a:stretch>
        </p:blipFill>
        <p:spPr bwMode="auto">
          <a:xfrm>
            <a:off x="1828800" y="188641"/>
            <a:ext cx="5486400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20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212976"/>
            <a:ext cx="5486400" cy="3528392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0" dirty="0"/>
              <a:t>Гагарин был назначен дублером командира космического корабля "Союз-1" Владимира Комарова, который совершил первый полет на новом корабле, закончившийся трагической гибелью космонавта.</a:t>
            </a:r>
            <a:br>
              <a:rPr lang="ru-RU" b="0" dirty="0"/>
            </a:br>
            <a:r>
              <a:rPr lang="ru-RU" b="0" dirty="0"/>
              <a:t>Юрий Гагарин вел большую общественно-политическую работу, являясь депутатом Верховного Совета СССР 6-го и 7-го созывов, членом ЦК ВЛКСМ, президентом Общества советско-кубинской дружбы.</a:t>
            </a:r>
            <a:br>
              <a:rPr lang="ru-RU" b="0" dirty="0"/>
            </a:br>
            <a:r>
              <a:rPr lang="ru-RU" b="0" dirty="0"/>
              <a:t>Юрий Гагарин — Герой Советского Союза (1961), летчик-космонавт СССР (1961), Почетный радист (1962). Заслуженный мастер спорта СССР (по бегу, 1961</a:t>
            </a:r>
            <a:r>
              <a:rPr lang="ru-RU" b="0" dirty="0" smtClean="0"/>
              <a:t>).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2528194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858000"/>
            <a:ext cx="5486400" cy="5314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420" y="576358"/>
            <a:ext cx="5544616" cy="25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40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212976"/>
            <a:ext cx="5486400" cy="2150914"/>
          </a:xfrm>
        </p:spPr>
        <p:txBody>
          <a:bodyPr>
            <a:normAutofit fontScale="90000"/>
          </a:bodyPr>
          <a:lstStyle/>
          <a:p>
            <a:r>
              <a:rPr lang="ru-RU" b="0" dirty="0"/>
              <a:t>Награжден медалью "Золотая Звезда" Героя Советского Союза (1961), орденом Ленина (1961), медалями СССР, удостоен орденов многих стран мира, наград научных и общественных организаций</a:t>
            </a:r>
            <a:r>
              <a:rPr lang="ru-RU" b="0" dirty="0" smtClean="0"/>
              <a:t>.</a:t>
            </a:r>
            <a:r>
              <a:rPr lang="ru-RU" b="0" dirty="0"/>
              <a:t> Гагарин — автор книг "Дорога в космос" (1962), "Вижу Землю" (1976), соавтор книги "Психология и космос" (1971</a:t>
            </a:r>
            <a:r>
              <a:rPr lang="ru-RU" b="0" dirty="0" smtClean="0"/>
              <a:t>).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1694135" y="620688"/>
            <a:ext cx="5486400" cy="2664296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620688"/>
            <a:ext cx="540060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31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140968"/>
            <a:ext cx="5486400" cy="2226370"/>
          </a:xfrm>
        </p:spPr>
        <p:txBody>
          <a:bodyPr>
            <a:normAutofit/>
          </a:bodyPr>
          <a:lstStyle/>
          <a:p>
            <a:r>
              <a:rPr lang="ru-RU" b="0" dirty="0"/>
              <a:t>27 марта 1968 года полковник Юрий Гагарин трагически погиб в авиационной катастрофе вблизи деревни Новоселово </a:t>
            </a:r>
            <a:r>
              <a:rPr lang="ru-RU" b="0" dirty="0" err="1"/>
              <a:t>Киржачского</a:t>
            </a:r>
            <a:r>
              <a:rPr lang="ru-RU" b="0" dirty="0"/>
              <a:t> района Владимирской области при выполнении тренировочного полета на самолете МиГ-15УТИ. Вместе с ним погиб летчик-инструктор, командир полка Владимир Серегин</a:t>
            </a:r>
            <a:r>
              <a:rPr lang="ru-RU" b="0" dirty="0" smtClean="0"/>
              <a:t>.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9" b="3349"/>
          <a:stretch>
            <a:fillRect/>
          </a:stretch>
        </p:blipFill>
        <p:spPr bwMode="auto">
          <a:xfrm>
            <a:off x="1792288" y="332656"/>
            <a:ext cx="5660032" cy="2809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9672" y="5445224"/>
            <a:ext cx="5486400" cy="1296144"/>
          </a:xfrm>
        </p:spPr>
        <p:txBody>
          <a:bodyPr>
            <a:normAutofit/>
          </a:bodyPr>
          <a:lstStyle/>
          <a:p>
            <a:r>
              <a:rPr lang="ru-RU" dirty="0"/>
              <a:t>Урна с прахом Юрия Гагарина находится в Кремлевской стене в Москве.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120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окружающий  мир МБОУ СШ № 16 г. Павлово Ученицы: Назаровой .А.О  Учитель: Бурчалова.Э.В </vt:lpstr>
      <vt:lpstr>               Юрий Алексеевич Гагарин </vt:lpstr>
      <vt:lpstr>В 1941 году Юрий Гагарин начал учиться в средней школе села Клушино, но учебу прервала война. Возобновить учебу он смог только в 1943 году. После окончания войны семья Гагариных переехала в город Гжатск (ныне Гагарин), где Юрий продолжил свое обучение.</vt:lpstr>
      <vt:lpstr>И по собственному выбору был направлен в Заполярье в истребительный авиационный полк Северного флота.  </vt:lpstr>
      <vt:lpstr>12 апреля 1961 года Юрий Гагарин совершил первый в истории человечества полет в космос на космическом корабле "Восток", за один час 48 минут облетел земной шар и благополучно приземлился в окрестностях деревни Смеловки Терновского района Саратовской области.  </vt:lpstr>
      <vt:lpstr>23 мая 1961 года Юрий Гагарин был назначен командиром отряда космонавтов. Осенью 1961 года он поступил на инженерный факультет Военно-воздушной инженерной академии имени Н. Е. Жуковского, который окончил в 1968 году с отличием по специальности "Пилотируемые воздушные и космические летательные аппараты и двигатели к ним" и получил квалификацию "летчик-космонавт-инженер".</vt:lpstr>
      <vt:lpstr>Гагарин был назначен дублером командира космического корабля "Союз-1" Владимира Комарова, который совершил первый полет на новом корабле, закончившийся трагической гибелью космонавта. Юрий Гагарин вел большую общественно-политическую работу, являясь депутатом Верховного Совета СССР 6-го и 7-го созывов, членом ЦК ВЛКСМ, президентом Общества советско-кубинской дружбы. Юрий Гагарин — Герой Советского Союза (1961), летчик-космонавт СССР (1961), Почетный радист (1962). Заслуженный мастер спорта СССР (по бегу, 1961).</vt:lpstr>
      <vt:lpstr>Награжден медалью "Золотая Звезда" Героя Советского Союза (1961), орденом Ленина (1961), медалями СССР, удостоен орденов многих стран мира, наград научных и общественных организаций. Гагарин — автор книг "Дорога в космос" (1962), "Вижу Землю" (1976), соавтор книги "Психология и космос" (1971).</vt:lpstr>
      <vt:lpstr>27 марта 1968 года полковник Юрий Гагарин трагически погиб в авиационной катастрофе вблизи деревни Новоселово Киржачского района Владимирской области при выполнении тренировочного полета на самолете МиГ-15УТИ. Вместе с ним погиб летчик-инструктор, командир полка Владимир Серегин.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окружающий  мир МБОУ СШ № 16 г. Павлово Ученицы: Назаровой .А.О  Учитель: Бурчалова.Э.В</dc:title>
  <dc:creator>DOMO</dc:creator>
  <cp:lastModifiedBy>DOMO</cp:lastModifiedBy>
  <cp:revision>9</cp:revision>
  <dcterms:created xsi:type="dcterms:W3CDTF">2017-11-30T16:51:01Z</dcterms:created>
  <dcterms:modified xsi:type="dcterms:W3CDTF">2018-09-13T18:58:47Z</dcterms:modified>
</cp:coreProperties>
</file>