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14.09.2018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14.09.2018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14.09.2018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14.09.2018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14.09.2018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14.09.2018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013176"/>
            <a:ext cx="4680520" cy="1200134"/>
          </a:xfrm>
        </p:spPr>
        <p:txBody>
          <a:bodyPr/>
          <a:lstStyle/>
          <a:p>
            <a:r>
              <a:rPr lang="ru-RU" sz="16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Подготовил: ученик </a:t>
            </a:r>
            <a:r>
              <a:rPr lang="ru-RU" sz="16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школы №16 Ворошилов Руслан</a:t>
            </a:r>
          </a:p>
          <a:p>
            <a:r>
              <a:rPr lang="ru-RU" sz="16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Бурчалова Эльвира Викторовна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7" y="620688"/>
            <a:ext cx="4392488" cy="2448272"/>
          </a:xfrm>
        </p:spPr>
        <p:txBody>
          <a:bodyPr/>
          <a:lstStyle/>
          <a:p>
            <a:r>
              <a:rPr lang="ru-RU" dirty="0" smtClean="0"/>
              <a:t>Великий русский учёный Д.И.Менделеев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012" y="332655"/>
            <a:ext cx="4266475" cy="568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731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36712"/>
            <a:ext cx="4392488" cy="5490611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0" y="908720"/>
            <a:ext cx="4499992" cy="5472608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/>
              <a:t>Дмитрий </a:t>
            </a:r>
            <a:r>
              <a:rPr lang="ru-RU" i="1" dirty="0"/>
              <a:t>Иванович Менделеев родился 27 </a:t>
            </a:r>
            <a:r>
              <a:rPr lang="ru-RU" i="1" dirty="0" smtClean="0"/>
              <a:t>января</a:t>
            </a:r>
            <a:r>
              <a:rPr lang="en-US" i="1" dirty="0" smtClean="0"/>
              <a:t> </a:t>
            </a:r>
            <a:r>
              <a:rPr lang="ru-RU" i="1" dirty="0" smtClean="0"/>
              <a:t>1834 </a:t>
            </a:r>
            <a:r>
              <a:rPr lang="ru-RU" i="1" dirty="0"/>
              <a:t>года в Тобольске в семье Ивана Павловича Менделеева </a:t>
            </a:r>
            <a:r>
              <a:rPr lang="ru-RU" i="1" dirty="0" smtClean="0"/>
              <a:t>, </a:t>
            </a:r>
            <a:r>
              <a:rPr lang="ru-RU" i="1" dirty="0"/>
              <a:t>в то время занимавшего должность директора Тобольской гимназии и училищ Тобольского округа, и Марии Дмитриевны Менделеевой (</a:t>
            </a:r>
            <a:r>
              <a:rPr lang="ru-RU" i="1" dirty="0" smtClean="0"/>
              <a:t>Корнильевой). </a:t>
            </a:r>
            <a:r>
              <a:rPr lang="ru-RU" i="1" dirty="0"/>
              <a:t>Дмитрий был в семье последним, </a:t>
            </a:r>
            <a:r>
              <a:rPr lang="ru-RU" i="1" dirty="0" smtClean="0"/>
              <a:t>семнадцатым ребёнком</a:t>
            </a:r>
            <a:r>
              <a:rPr lang="ru-RU" i="1" dirty="0"/>
              <a:t>. Из семнадцати детей восемь умерли ещё в младенчестве (троим из них родители даже не успели дать имён), а одна из дочерей, Маша, умерла в возрасте 14 лет в середине 1820-х годов в Саратове от </a:t>
            </a:r>
            <a:r>
              <a:rPr lang="ru-RU" i="1" dirty="0" smtClean="0"/>
              <a:t>чахотки. </a:t>
            </a:r>
            <a:r>
              <a:rPr lang="ru-RU" i="1" dirty="0"/>
              <a:t>История сохранила документ о рождении Дмитрия Менделеева — метрическую книгу духовной консистории за 1834 год, где на пожелтевшей странице в графе о родившихся по тобольской Богоявленской церкви записано: «27 января Тобольской гимназии директора — надворного советника Ивана Павловича Менделеева от законной его жены Марии Дмитриевны родился сын Дмитрий».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44008" y="260648"/>
            <a:ext cx="4118992" cy="667544"/>
          </a:xfrm>
        </p:spPr>
        <p:txBody>
          <a:bodyPr>
            <a:normAutofit fontScale="90000"/>
          </a:bodyPr>
          <a:lstStyle/>
          <a:p>
            <a:r>
              <a:rPr lang="ru-RU" sz="2700" i="1" dirty="0"/>
              <a:t>Происхождение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4222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2268251" cy="1512167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67944" y="116632"/>
            <a:ext cx="4695056" cy="3795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               Научная </a:t>
            </a:r>
            <a:r>
              <a:rPr lang="ru-RU" dirty="0"/>
              <a:t>деятельность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627784" y="548680"/>
            <a:ext cx="6192688" cy="5904656"/>
          </a:xfrm>
        </p:spPr>
        <p:txBody>
          <a:bodyPr>
            <a:noAutofit/>
          </a:bodyPr>
          <a:lstStyle/>
          <a:p>
            <a:r>
              <a:rPr lang="ru-RU" sz="1050" i="1" dirty="0"/>
              <a:t>Он один из самых гениальных химиков XIX века; провёл многочисленные определения физических констант соединений (удельные объёмы, расширение и т. д.), изучал Донецкие месторождения каменного угля, разработал гидратную теорию растворов. Написал «Основы химии» (1868—1871) — труд, многочисленные издания которого оказали влияние на химиков-неоргаников</a:t>
            </a:r>
            <a:r>
              <a:rPr lang="ru-RU" sz="1050" i="1" dirty="0" smtClean="0"/>
              <a:t>. </a:t>
            </a:r>
            <a:r>
              <a:rPr lang="en-US" sz="1050" i="1" dirty="0"/>
              <a:t> </a:t>
            </a:r>
            <a:r>
              <a:rPr lang="ru-RU" sz="1050" i="1" dirty="0" smtClean="0"/>
              <a:t>Д</a:t>
            </a:r>
            <a:r>
              <a:rPr lang="ru-RU" sz="1050" i="1" dirty="0"/>
              <a:t>. И. Менделеев — автор фундаментальных исследований по химии, физике, метрологии, метеорологии, экономике, основополагающих трудов по воздухоплаванию, сельскому хозяйству, химической технологии, народному просвещению и других работ, тесно связанных с потребностями развития производительных сил </a:t>
            </a:r>
            <a:r>
              <a:rPr lang="ru-RU" sz="1050" i="1" dirty="0" smtClean="0"/>
              <a:t>России.</a:t>
            </a:r>
            <a:r>
              <a:rPr lang="en-US" sz="1050" i="1" dirty="0" smtClean="0"/>
              <a:t> </a:t>
            </a:r>
            <a:r>
              <a:rPr lang="ru-RU" sz="1050" i="1" dirty="0" smtClean="0"/>
              <a:t>Менделеев </a:t>
            </a:r>
            <a:r>
              <a:rPr lang="ru-RU" sz="1050" i="1" dirty="0"/>
              <a:t>исследовал (в 1854—1856 годах) явления изоморфизма, раскрывающие отношения между кристаллической формой и химическим составом соединений, а также зависимость свойств элементов от величины их атомных </a:t>
            </a:r>
            <a:r>
              <a:rPr lang="ru-RU" sz="1050" i="1" dirty="0" smtClean="0"/>
              <a:t>объёмов.</a:t>
            </a:r>
            <a:r>
              <a:rPr lang="en-US" sz="1050" i="1" dirty="0" smtClean="0"/>
              <a:t> </a:t>
            </a:r>
            <a:r>
              <a:rPr lang="ru-RU" sz="1050" i="1" dirty="0" smtClean="0"/>
              <a:t>Открыл </a:t>
            </a:r>
            <a:r>
              <a:rPr lang="ru-RU" sz="1050" i="1" dirty="0"/>
              <a:t>в 1860 году «температуру абсолютного кипения жидкостей», или критическую </a:t>
            </a:r>
            <a:r>
              <a:rPr lang="ru-RU" sz="1050" i="1" dirty="0" smtClean="0"/>
              <a:t>температуру.</a:t>
            </a:r>
            <a:r>
              <a:rPr lang="en-US" sz="1050" i="1" dirty="0" smtClean="0"/>
              <a:t> </a:t>
            </a:r>
            <a:r>
              <a:rPr lang="ru-RU" sz="1050" i="1" dirty="0" smtClean="0"/>
              <a:t>Сконструировал </a:t>
            </a:r>
            <a:r>
              <a:rPr lang="ru-RU" sz="1050" i="1" dirty="0"/>
              <a:t>в 1859 году пикнометр — прибор для определения плотности жидкости. Создал в 1865—1887 годах гидратную теорию растворов. Развил идеи о существовании соединений переменного </a:t>
            </a:r>
            <a:r>
              <a:rPr lang="ru-RU" sz="1050" i="1" dirty="0" smtClean="0"/>
              <a:t>состава.</a:t>
            </a:r>
            <a:r>
              <a:rPr lang="en-US" sz="1050" i="1" dirty="0" smtClean="0"/>
              <a:t> </a:t>
            </a:r>
            <a:r>
              <a:rPr lang="ru-RU" sz="1050" i="1" dirty="0" smtClean="0"/>
              <a:t>Исследуя </a:t>
            </a:r>
            <a:r>
              <a:rPr lang="ru-RU" sz="1050" i="1" dirty="0"/>
              <a:t>газы, Менделеев нашёл в 1874 году общее уравнение состояния идеального газа, включающее, как частность, зависимость состояния газа от температуры, обнаруженную в 1834 году физиком Б. П. Э. Клапейроном (уравнение Клапейрона — Менделеева</a:t>
            </a:r>
            <a:r>
              <a:rPr lang="ru-RU" sz="1050" i="1" dirty="0" smtClean="0"/>
              <a:t>).В </a:t>
            </a:r>
            <a:r>
              <a:rPr lang="ru-RU" sz="1050" i="1" dirty="0"/>
              <a:t>1877 году Менделеев выдвинул гипотезу происхождения нефти из карбидов тяжёлых </a:t>
            </a:r>
            <a:r>
              <a:rPr lang="ru-RU" sz="1050" i="1" dirty="0" smtClean="0"/>
              <a:t>металлов</a:t>
            </a:r>
            <a:r>
              <a:rPr lang="en-US" sz="1050" i="1" dirty="0"/>
              <a:t>,</a:t>
            </a:r>
            <a:r>
              <a:rPr lang="ru-RU" sz="1050" i="1" dirty="0" smtClean="0"/>
              <a:t> </a:t>
            </a:r>
            <a:r>
              <a:rPr lang="ru-RU" sz="1050" i="1" dirty="0"/>
              <a:t>а также предложил принцип дробной перегонки при переработке </a:t>
            </a:r>
            <a:r>
              <a:rPr lang="ru-RU" sz="1050" i="1" dirty="0" smtClean="0"/>
              <a:t>нефти.</a:t>
            </a:r>
            <a:r>
              <a:rPr lang="en-US" sz="1050" i="1" dirty="0" smtClean="0"/>
              <a:t> </a:t>
            </a:r>
            <a:r>
              <a:rPr lang="ru-RU" sz="1050" i="1" dirty="0" smtClean="0"/>
              <a:t>Выдвинул </a:t>
            </a:r>
            <a:r>
              <a:rPr lang="ru-RU" sz="1050" i="1" dirty="0"/>
              <a:t>в 1880 году идею подземной газификации углей. Занимался вопросами химизации сельского хозяйства, пропагандировал использование минеральных удобрений, орошение засушливых земель. Совместно с И. М. Чельцовым принимал в 1890—1892 годах участие в разработке бездымного пороха. Является автором ряда работ по метрологии. Создал точную теорию весов, разработал наилучшие конструкции коромысла и арретира, предложил точнейшие приёмы </a:t>
            </a:r>
            <a:r>
              <a:rPr lang="ru-RU" sz="1050" i="1" dirty="0" smtClean="0"/>
              <a:t>взвешивания. В </a:t>
            </a:r>
            <a:r>
              <a:rPr lang="ru-RU" sz="1050" i="1" dirty="0"/>
              <a:t>своё время интересы Д. И. Менделеева были близки к минералогии, его коллекция минералов бережно хранится и сейчас в Музее кафедры минералогии Санкт-Петербургского университета, а друза горного хрусталя с его стола является одним из лучших экспонатов в витрине кварца. Рисунок этой друзы он поместил в первое издание «Общей химии» (1903 год). Студенческая работа Д. И. Менделеева была посвящена изоморфизму в минералах.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92896"/>
            <a:ext cx="2304256" cy="26729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520" y="5301208"/>
            <a:ext cx="230425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i="1" dirty="0"/>
              <a:t>Весы, сконструированные  </a:t>
            </a:r>
            <a:endParaRPr lang="ru-RU" sz="1100" b="1" i="1" dirty="0" smtClean="0"/>
          </a:p>
          <a:p>
            <a:r>
              <a:rPr lang="ru-RU" sz="1100" b="1" i="1" dirty="0" smtClean="0"/>
              <a:t>Д</a:t>
            </a:r>
            <a:r>
              <a:rPr lang="ru-RU" sz="1100" b="1" i="1" dirty="0"/>
              <a:t>. И. Менделеевым </a:t>
            </a:r>
            <a:endParaRPr lang="ru-RU" sz="1100" b="1" i="1" dirty="0" smtClean="0"/>
          </a:p>
          <a:p>
            <a:r>
              <a:rPr lang="ru-RU" sz="1100" b="1" i="1" dirty="0" smtClean="0"/>
              <a:t>для </a:t>
            </a:r>
            <a:r>
              <a:rPr lang="ru-RU" sz="1100" b="1" i="1" dirty="0"/>
              <a:t>взвешивания газообразных и твёрдых веществ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4885" y="2035587"/>
            <a:ext cx="23709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Друза </a:t>
            </a:r>
            <a:r>
              <a:rPr lang="ru-RU" sz="1600" dirty="0"/>
              <a:t>горного хрусталя</a:t>
            </a:r>
          </a:p>
        </p:txBody>
      </p:sp>
    </p:spTree>
    <p:extLst>
      <p:ext uri="{BB962C8B-B14F-4D97-AF65-F5344CB8AC3E}">
        <p14:creationId xmlns:p14="http://schemas.microsoft.com/office/powerpoint/2010/main" val="332765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44208" y="188640"/>
            <a:ext cx="2057400" cy="739552"/>
          </a:xfrm>
        </p:spPr>
        <p:txBody>
          <a:bodyPr>
            <a:normAutofit fontScale="90000"/>
          </a:bodyPr>
          <a:lstStyle/>
          <a:p>
            <a:r>
              <a:rPr lang="ru-RU" dirty="0"/>
              <a:t>Периодический закон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4" r="10684"/>
          <a:stretch>
            <a:fillRect/>
          </a:stretch>
        </p:blipFill>
        <p:spPr>
          <a:xfrm>
            <a:off x="179512" y="211470"/>
            <a:ext cx="3554608" cy="314552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635896" y="620688"/>
            <a:ext cx="5256584" cy="6048672"/>
          </a:xfrm>
        </p:spPr>
        <p:txBody>
          <a:bodyPr>
            <a:noAutofit/>
          </a:bodyPr>
          <a:lstStyle/>
          <a:p>
            <a:r>
              <a:rPr lang="ru-RU" sz="1050" i="1" dirty="0" smtClean="0"/>
              <a:t>Закончив </a:t>
            </a:r>
            <a:r>
              <a:rPr lang="ru-RU" sz="1050" i="1" dirty="0"/>
              <a:t>17 </a:t>
            </a:r>
            <a:r>
              <a:rPr lang="ru-RU" sz="1050" i="1" dirty="0" smtClean="0"/>
              <a:t>февраля 1869 </a:t>
            </a:r>
            <a:r>
              <a:rPr lang="ru-RU" sz="1050" i="1" dirty="0"/>
              <a:t>года работу над «Опытом системы элементов, основанной на их атомном весе и химическом сходстве», Д. И. Менделеев открыл один из фундаментальных законов природы — периодический закон химических </a:t>
            </a:r>
            <a:r>
              <a:rPr lang="ru-RU" sz="1050" i="1" dirty="0" smtClean="0"/>
              <a:t>элементов. Не </a:t>
            </a:r>
            <a:r>
              <a:rPr lang="ru-RU" sz="1050" i="1" dirty="0"/>
              <a:t>давая представления о строении атома, периодический закон, тем не менее, вплотную подводит к этой проблеме, и решение её было найдено несомненно благодаря ему — именно этой системой </a:t>
            </a:r>
            <a:r>
              <a:rPr lang="ru-RU" sz="1050" i="1" dirty="0" smtClean="0"/>
              <a:t>руководствовались исследователи</a:t>
            </a:r>
            <a:r>
              <a:rPr lang="ru-RU" sz="1050" i="1" dirty="0"/>
              <a:t>, указывая факторы, выявленные им с интересовавшими их другими физическими характеристиками. В 1984 году академик В. И. Спицын пишет: «…Первые представления о строении атомов и природе химической валентности, разработанные в начале нашего столетия, основывались на закономерностях свойств элементов, установленных с помощью периодического закона</a:t>
            </a:r>
            <a:r>
              <a:rPr lang="ru-RU" sz="1050" i="1" dirty="0" smtClean="0"/>
              <a:t>».</a:t>
            </a:r>
          </a:p>
          <a:p>
            <a:r>
              <a:rPr lang="ru-RU" sz="1050" i="1" dirty="0" smtClean="0"/>
              <a:t> </a:t>
            </a:r>
            <a:r>
              <a:rPr lang="ru-RU" sz="1050" i="1" dirty="0"/>
              <a:t>Три службы Родине</a:t>
            </a:r>
          </a:p>
          <a:p>
            <a:r>
              <a:rPr lang="ru-RU" sz="1050" i="1" dirty="0"/>
              <a:t>В приватном письме С. Ю. Витте, оставшемся неотправленным, Д. И. Менделеев, констатируя и оценивая свою многолетнюю деятельность, называет «три службы Родине</a:t>
            </a:r>
            <a:r>
              <a:rPr lang="ru-RU" sz="1050" i="1" dirty="0" smtClean="0"/>
              <a:t>»:</a:t>
            </a:r>
            <a:endParaRPr lang="ru-RU" sz="1050" i="1" dirty="0"/>
          </a:p>
          <a:p>
            <a:r>
              <a:rPr lang="ru-RU" sz="1050" i="1" dirty="0" smtClean="0"/>
              <a:t>«Плоды </a:t>
            </a:r>
            <a:r>
              <a:rPr lang="ru-RU" sz="1050" i="1" dirty="0"/>
              <a:t>моих трудов — прежде всего в научной известности, составляющей гордость — не одну мою личную, но и общую русскую... Лучшее время жизни и её главную силу взяло преподавательство... Из тысяч моих учеников много теперь повсюду видных деятелей, профессоров, администраторов, и, встречая их, всегда слышал, что доброе в них семя полагал, а не простую отбывал повинность... Третья служба моя Родине наименее видна, хотя заботила меня с юных лет по сих пор. Это служба по мере сил и возможности на пользу роста русской промышленности</a:t>
            </a:r>
            <a:r>
              <a:rPr lang="ru-RU" sz="1050" i="1" dirty="0" smtClean="0"/>
              <a:t>...»</a:t>
            </a:r>
            <a:endParaRPr lang="ru-RU" sz="1050" i="1" dirty="0"/>
          </a:p>
          <a:p>
            <a:r>
              <a:rPr lang="ru-RU" sz="1050" i="1" dirty="0"/>
              <a:t>Эти направления в многогранном творчестве учёного между собой связаны теснейшим образом</a:t>
            </a:r>
            <a:r>
              <a:rPr lang="ru-RU" sz="1050" i="1" dirty="0" smtClean="0"/>
              <a:t>.</a:t>
            </a:r>
            <a:endParaRPr lang="ru-RU" sz="1050" i="1" dirty="0"/>
          </a:p>
        </p:txBody>
      </p:sp>
    </p:spTree>
    <p:extLst>
      <p:ext uri="{BB962C8B-B14F-4D97-AF65-F5344CB8AC3E}">
        <p14:creationId xmlns:p14="http://schemas.microsoft.com/office/powerpoint/2010/main" val="2041831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99</TotalTime>
  <Words>826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Бумажная</vt:lpstr>
      <vt:lpstr>Великий русский учёный Д.И.Менделеев</vt:lpstr>
      <vt:lpstr>Происхождение </vt:lpstr>
      <vt:lpstr>                                                       Научная деятельность</vt:lpstr>
      <vt:lpstr>Периодический закон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Д.И.Менделеев</dc:title>
  <dc:creator>Сергей Ворошилов</dc:creator>
  <cp:lastModifiedBy>Пользователь</cp:lastModifiedBy>
  <cp:revision>9</cp:revision>
  <dcterms:created xsi:type="dcterms:W3CDTF">2018-09-13T19:31:33Z</dcterms:created>
  <dcterms:modified xsi:type="dcterms:W3CDTF">2018-09-14T03:51:13Z</dcterms:modified>
</cp:coreProperties>
</file>