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673"/>
            <a:ext cx="8458200" cy="1584175"/>
          </a:xfrm>
        </p:spPr>
        <p:txBody>
          <a:bodyPr/>
          <a:lstStyle/>
          <a:p>
            <a:r>
              <a:rPr lang="ru-RU" dirty="0" smtClean="0"/>
              <a:t>Богатства, отданные людям.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5040560" cy="1647474"/>
          </a:xfrm>
        </p:spPr>
        <p:txBody>
          <a:bodyPr/>
          <a:lstStyle/>
          <a:p>
            <a:r>
              <a:rPr lang="ru-RU" sz="3200" b="1" cap="all" dirty="0" smtClean="0"/>
              <a:t>ЛЕОНИД РОШАЛЬ – доктор мира.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5301208"/>
            <a:ext cx="3312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all" dirty="0" smtClean="0"/>
              <a:t>МБОУ СШ №16 г.Павлово</a:t>
            </a:r>
          </a:p>
          <a:p>
            <a:r>
              <a:rPr lang="ru-RU" sz="1400" b="1" cap="all" dirty="0" smtClean="0"/>
              <a:t>3 а класс</a:t>
            </a:r>
          </a:p>
          <a:p>
            <a:r>
              <a:rPr lang="ru-RU" sz="1400" b="1" cap="all" dirty="0" err="1" smtClean="0"/>
              <a:t>Чубукова</a:t>
            </a:r>
            <a:r>
              <a:rPr lang="ru-RU" sz="1400" b="1" cap="all" dirty="0" smtClean="0"/>
              <a:t> Анастасия</a:t>
            </a:r>
          </a:p>
          <a:p>
            <a:r>
              <a:rPr lang="ru-RU" sz="1400" b="1" cap="all" dirty="0" smtClean="0"/>
              <a:t>Учитель: </a:t>
            </a:r>
            <a:r>
              <a:rPr lang="ru-RU" sz="1400" b="1" cap="all" dirty="0" err="1" smtClean="0"/>
              <a:t>Бурчалова</a:t>
            </a:r>
            <a:r>
              <a:rPr lang="ru-RU" sz="1400" b="1" cap="all" dirty="0" smtClean="0"/>
              <a:t> ЭВ.</a:t>
            </a:r>
            <a:endParaRPr lang="ru-RU" sz="1400" b="1" cap="al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5976" y="836712"/>
            <a:ext cx="4323267" cy="4954085"/>
          </a:xfrm>
        </p:spPr>
        <p:txBody>
          <a:bodyPr/>
          <a:lstStyle/>
          <a:p>
            <a:r>
              <a:rPr lang="ru-RU" sz="2400" dirty="0" smtClean="0"/>
              <a:t>   Многие люди, наделенные богатым внутренним миром, талантом, человечностью, щедро отдают эти богатства людям.  </a:t>
            </a:r>
          </a:p>
          <a:p>
            <a:endParaRPr lang="ru-RU" sz="2400" dirty="0" smtClean="0"/>
          </a:p>
          <a:p>
            <a:r>
              <a:rPr lang="ru-RU" sz="2400" dirty="0" smtClean="0"/>
              <a:t>   Одним из таких людей является Леонид Михайлович Рошаль - известный во всём мире детский врач, хирург, профессор медицины</a:t>
            </a:r>
            <a:r>
              <a:rPr lang="ru-RU" dirty="0" smtClean="0"/>
              <a:t>. </a:t>
            </a:r>
          </a:p>
        </p:txBody>
      </p:sp>
      <p:pic>
        <p:nvPicPr>
          <p:cNvPr id="2050" name="Picture 2" descr="C:\Новая папка\роша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359625" cy="5053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4008" y="836712"/>
            <a:ext cx="4035235" cy="554461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    </a:t>
            </a:r>
            <a:r>
              <a:rPr lang="ru-RU" sz="1800" dirty="0" smtClean="0"/>
              <a:t>Родился Леонид Михайлович 27 апреля 1933 года в Орловской области. Отец был лётчиком.</a:t>
            </a:r>
          </a:p>
          <a:p>
            <a:pPr algn="just"/>
            <a:r>
              <a:rPr lang="ru-RU" sz="1800" dirty="0" smtClean="0"/>
              <a:t>По этой причине детство Леонида прошло в частых переездах.  </a:t>
            </a:r>
          </a:p>
          <a:p>
            <a:pPr algn="just"/>
            <a:r>
              <a:rPr lang="ru-RU" sz="1800" dirty="0" smtClean="0"/>
              <a:t>   Многие считали что сын пойдёт по стопам отца и наденет офицерские погоны. Но ещё в школьные годы Леонид начал интересоваться медициной, в основном — хирургией.</a:t>
            </a:r>
          </a:p>
          <a:p>
            <a:pPr algn="just"/>
            <a:r>
              <a:rPr lang="ru-RU" sz="1800" dirty="0" smtClean="0"/>
              <a:t>   Окончив школу в Чкаловске, будущий доктор поступил в медицинский институт имени Пирогова. </a:t>
            </a:r>
          </a:p>
          <a:p>
            <a:pPr algn="just"/>
            <a:r>
              <a:rPr lang="ru-RU" sz="1800" dirty="0" smtClean="0"/>
              <a:t>   Именно тут Леонид начал проявлять свои таланты, порой даже удивляя преподавателей. Уже тогда стало понятно что профессию он для себя выбрал правильно.</a:t>
            </a:r>
            <a:endParaRPr lang="ru-RU" sz="1800" dirty="0"/>
          </a:p>
        </p:txBody>
      </p:sp>
      <p:pic>
        <p:nvPicPr>
          <p:cNvPr id="5122" name="Picture 2" descr="http://www.itogi.ru/7-days/img/880/I-16-STORY-roshal-f71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743" y="692696"/>
            <a:ext cx="404572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620688"/>
            <a:ext cx="3891219" cy="590465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   Свою профессиональную биографию Леонид Рошаль начал в 1957 году, в должности детского участкового врача. В 31 год защитил кандидатскую, а 1970 получил звание — доктор наук.</a:t>
            </a:r>
          </a:p>
          <a:p>
            <a:pPr algn="just"/>
            <a:endParaRPr lang="ru-RU" sz="1800" dirty="0" smtClean="0"/>
          </a:p>
          <a:p>
            <a:pPr algn="just"/>
            <a:r>
              <a:rPr lang="ru-RU" sz="1800" dirty="0" smtClean="0"/>
              <a:t>   Сегодня клиника доктора Рошаля (так часто называют НИИ в народе) оказывает помощь детям совершенно бесплатно. Пациенты едут сюда со всего мира. </a:t>
            </a:r>
          </a:p>
          <a:p>
            <a:pPr algn="just"/>
            <a:r>
              <a:rPr lang="ru-RU" sz="1800" dirty="0" smtClean="0"/>
              <a:t>   </a:t>
            </a:r>
          </a:p>
          <a:p>
            <a:pPr algn="just"/>
            <a:r>
              <a:rPr lang="ru-RU" sz="1800" dirty="0" smtClean="0"/>
              <a:t>   В последние 3 года в клинике поставили на ноги множество детей, получивших тяжкие увечья в результате боевых действий в Донбассе.</a:t>
            </a:r>
            <a:endParaRPr lang="ru-RU" sz="1800" dirty="0"/>
          </a:p>
        </p:txBody>
      </p:sp>
      <p:pic>
        <p:nvPicPr>
          <p:cNvPr id="4098" name="Picture 2" descr="http://fb.ru/misc/i/gallery/13628/10022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64" y="1700808"/>
            <a:ext cx="4300378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6016" y="980728"/>
            <a:ext cx="3963227" cy="4810069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    Доктор Рошаль помогает детям даже в самых сложных и запущенных ситуациях. </a:t>
            </a:r>
          </a:p>
          <a:p>
            <a:pPr algn="just"/>
            <a:r>
              <a:rPr lang="ru-RU" sz="2400" dirty="0" smtClean="0"/>
              <a:t>   Со своими коллегами он не раз выезжал в места катастроф и стихийных бедствий, жертвуя личным комфортом и следуя данной им клятве Гиппократа даже в самых тяжёлых и критических условиях работы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6" name="Picture 4" descr="ÐÐ»Ð¸Ð½Ð¸ÐºÐ° Ð´Ð¾ÐºÑÐ¾ÑÐ° Ð Ð¾ÑÐ°Ð»Ñ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212468" cy="2808312"/>
          </a:xfrm>
          <a:prstGeom prst="rect">
            <a:avLst/>
          </a:prstGeom>
          <a:noFill/>
        </p:spPr>
      </p:pic>
      <p:pic>
        <p:nvPicPr>
          <p:cNvPr id="8200" name="Picture 8" descr="ÐÐµÐ¾Ð½Ð¸Ð´ Ð Ð¾ÑÐ°Ð»Ñ Ð² ÑÐ°Ð±Ð¾Ñ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9992" y="692696"/>
            <a:ext cx="4179251" cy="568863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   Серьёзным испытанием для команды доктора, а вместе с тем и всей страны, стал захват «</a:t>
            </a:r>
            <a:r>
              <a:rPr lang="ru-RU" sz="1800" dirty="0" err="1" smtClean="0"/>
              <a:t>Норд-Оста</a:t>
            </a:r>
            <a:r>
              <a:rPr lang="ru-RU" sz="1800" dirty="0" smtClean="0"/>
              <a:t>» в 2003 году. </a:t>
            </a:r>
          </a:p>
          <a:p>
            <a:pPr algn="just"/>
            <a:r>
              <a:rPr lang="ru-RU" sz="1800" dirty="0" smtClean="0"/>
              <a:t>    Леониду Михайловичу удалось убедить террористов впустить его внутрь для оказания помощи заложникам. Находясь в помещении театра, доктор оборудовал там подобие операционной.  </a:t>
            </a:r>
          </a:p>
          <a:p>
            <a:pPr algn="just"/>
            <a:r>
              <a:rPr lang="ru-RU" sz="1800" dirty="0" smtClean="0"/>
              <a:t>   Он оказывал помощь пострадавшим от осколочных и пулевых ранений, останавливал кровотечения. Сумел предотвратить приступы и обострения хронических заболеваний у значительного числа заложников.</a:t>
            </a:r>
          </a:p>
          <a:p>
            <a:pPr algn="just"/>
            <a:r>
              <a:rPr lang="ru-RU" sz="1800" dirty="0" smtClean="0"/>
              <a:t>   По окончании этих событий профессор получил почётную премию — «Национальный герой»</a:t>
            </a:r>
            <a:endParaRPr lang="ru-RU" sz="1800" dirty="0"/>
          </a:p>
        </p:txBody>
      </p:sp>
      <p:pic>
        <p:nvPicPr>
          <p:cNvPr id="7170" name="Picture 2" descr="kmo_045578_00303_1_t222_1113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4200162" cy="2592288"/>
          </a:xfrm>
          <a:prstGeom prst="rect">
            <a:avLst/>
          </a:prstGeom>
          <a:noFill/>
        </p:spPr>
      </p:pic>
      <p:pic>
        <p:nvPicPr>
          <p:cNvPr id="7172" name="Picture 4" descr="http://pics.utro.ru/utro_photos/2004/09/03/4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2804914" cy="2804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7984" y="692696"/>
            <a:ext cx="4320480" cy="5616624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Леонид Рошаль выпустил большое количество научных трудов, многие из которых стали учебными пособиями для врачей и студентов медицинских ВУЗов</a:t>
            </a:r>
          </a:p>
          <a:p>
            <a:r>
              <a:rPr lang="ru-RU" sz="1800" dirty="0" smtClean="0"/>
              <a:t>   Не обошёл вниманием в своих трудах и простых граждан, в первую очередь родителей. Специально для них была издана книга «Ваш ребенок. Как уберечь». </a:t>
            </a:r>
          </a:p>
          <a:p>
            <a:r>
              <a:rPr lang="ru-RU" sz="1800" dirty="0" smtClean="0"/>
              <a:t>   В ней подробно и с иллюстрациями описаны все ситуации которые могут произойти с ребёнком. Рассказывается как оказывать ту, или иную первую помощь, обрабатывать раны и ожоги, не поддаваться панике. </a:t>
            </a:r>
          </a:p>
          <a:p>
            <a:r>
              <a:rPr lang="ru-RU" sz="1800" dirty="0" smtClean="0"/>
              <a:t>   Эта книга вышла в широкую продажу и стала лучшим помощником для родителей, чьи чада постоянно ищут приключений.</a:t>
            </a:r>
            <a:endParaRPr lang="ru-RU" sz="1800" dirty="0"/>
          </a:p>
        </p:txBody>
      </p:sp>
      <p:pic>
        <p:nvPicPr>
          <p:cNvPr id="6146" name="Picture 2" descr="ÐÐµÐ¾Ð½Ð¸Ð´ Ð Ð¾ÑÐ°Ð»Ñ - ÐÐ°Ñ ÑÐµÐ±ÐµÐ½Ð¾Ðº. ÐÐ°Ðº ÑÐ±ÐµÑÐµÑÑ Ð¾Ð±Ð»Ð¾Ð¶ÐºÐ° ÐºÐ½Ð¸Ð³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3616566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8064" y="764704"/>
            <a:ext cx="3531179" cy="5026093"/>
          </a:xfrm>
        </p:spPr>
        <p:txBody>
          <a:bodyPr/>
          <a:lstStyle/>
          <a:p>
            <a:pPr algn="just"/>
            <a:r>
              <a:rPr lang="ru-RU" sz="2000" dirty="0" smtClean="0"/>
              <a:t>   Профессор Леонид Рошаль получил множество наград, в том числе из рук президента РФ. </a:t>
            </a:r>
          </a:p>
          <a:p>
            <a:pPr algn="just"/>
            <a:r>
              <a:rPr lang="ru-RU" sz="2000" dirty="0" smtClean="0"/>
              <a:t>   О нём был снят документальный фильм «Я ничего не боюсь» где его называют доктором мира.</a:t>
            </a:r>
          </a:p>
          <a:p>
            <a:pPr algn="just"/>
            <a:r>
              <a:rPr lang="ru-RU" sz="2000" dirty="0" smtClean="0"/>
              <a:t>   Но главной в жизни наградой для Леонида Михайловича являются улыбки благодарных пациентов, которым доктор ежедневно дарить жизнь и здоровье.</a:t>
            </a:r>
          </a:p>
          <a:p>
            <a:endParaRPr lang="ru-RU" dirty="0"/>
          </a:p>
        </p:txBody>
      </p:sp>
      <p:pic>
        <p:nvPicPr>
          <p:cNvPr id="3074" name="Picture 2" descr="http://trmo.ru/media/press_center/news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716016" cy="3512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43000"/>
            <a:ext cx="8291264" cy="2069976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 информации</a:t>
            </a:r>
            <a:r>
              <a:rPr lang="en-US" dirty="0" smtClean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интернет сайты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70</TotalTime>
  <Words>544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Богатства, отданные людям.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Источники информации:  интернет сайты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Богатства, отданные людям. </dc:title>
  <dc:creator>Home</dc:creator>
  <cp:lastModifiedBy>Эльвира</cp:lastModifiedBy>
  <cp:revision>17</cp:revision>
  <dcterms:created xsi:type="dcterms:W3CDTF">2018-09-13T16:43:17Z</dcterms:created>
  <dcterms:modified xsi:type="dcterms:W3CDTF">2018-09-16T15:34:45Z</dcterms:modified>
</cp:coreProperties>
</file>