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48" r:id="rId1"/>
  </p:sldMasterIdLst>
  <p:notesMasterIdLst>
    <p:notesMasterId r:id="rId26"/>
  </p:notesMasterIdLst>
  <p:sldIdLst>
    <p:sldId id="256" r:id="rId2"/>
    <p:sldId id="274" r:id="rId3"/>
    <p:sldId id="304" r:id="rId4"/>
    <p:sldId id="298" r:id="rId5"/>
    <p:sldId id="277" r:id="rId6"/>
    <p:sldId id="311" r:id="rId7"/>
    <p:sldId id="279" r:id="rId8"/>
    <p:sldId id="281" r:id="rId9"/>
    <p:sldId id="280" r:id="rId10"/>
    <p:sldId id="302" r:id="rId11"/>
    <p:sldId id="303" r:id="rId12"/>
    <p:sldId id="284" r:id="rId13"/>
    <p:sldId id="312" r:id="rId14"/>
    <p:sldId id="300" r:id="rId15"/>
    <p:sldId id="301" r:id="rId16"/>
    <p:sldId id="287" r:id="rId17"/>
    <p:sldId id="286" r:id="rId18"/>
    <p:sldId id="305" r:id="rId19"/>
    <p:sldId id="306" r:id="rId20"/>
    <p:sldId id="307" r:id="rId21"/>
    <p:sldId id="308" r:id="rId22"/>
    <p:sldId id="310" r:id="rId23"/>
    <p:sldId id="289" r:id="rId24"/>
    <p:sldId id="290" r:id="rId25"/>
  </p:sldIdLst>
  <p:sldSz cx="9144000" cy="6858000" type="screen4x3"/>
  <p:notesSz cx="6858000" cy="9144000"/>
  <p:custDataLst>
    <p:tags r:id="rId2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555" autoAdjust="0"/>
    <p:restoredTop sz="94660"/>
  </p:normalViewPr>
  <p:slideViewPr>
    <p:cSldViewPr>
      <p:cViewPr varScale="1">
        <p:scale>
          <a:sx n="99" d="100"/>
          <a:sy n="99" d="100"/>
        </p:scale>
        <p:origin x="-2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5396F3-085D-40D5-9F21-36406C45740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4CFC4EA-00DD-4C50-BA5E-C737C3403563}">
      <dgm:prSet phldrT="[Текст]" custT="1"/>
      <dgm:spPr/>
      <dgm:t>
        <a:bodyPr/>
        <a:lstStyle/>
        <a:p>
          <a:r>
            <a:rPr lang="ru-RU" sz="2200" b="1" dirty="0" smtClean="0"/>
            <a:t>Объект исследования</a:t>
          </a:r>
          <a:endParaRPr lang="ru-RU" sz="2200" b="1" dirty="0"/>
        </a:p>
      </dgm:t>
    </dgm:pt>
    <dgm:pt modelId="{156A90AF-D610-4F9C-95C6-D4E3A46415F3}" type="parTrans" cxnId="{6BE36618-FDB3-4106-83D3-6A80CED43EE9}">
      <dgm:prSet/>
      <dgm:spPr/>
      <dgm:t>
        <a:bodyPr/>
        <a:lstStyle/>
        <a:p>
          <a:endParaRPr lang="ru-RU" sz="2200"/>
        </a:p>
      </dgm:t>
    </dgm:pt>
    <dgm:pt modelId="{07B66569-9F08-4CED-AFD6-1BA090900E9A}" type="sibTrans" cxnId="{6BE36618-FDB3-4106-83D3-6A80CED43EE9}">
      <dgm:prSet/>
      <dgm:spPr/>
      <dgm:t>
        <a:bodyPr/>
        <a:lstStyle/>
        <a:p>
          <a:endParaRPr lang="ru-RU" sz="2200"/>
        </a:p>
      </dgm:t>
    </dgm:pt>
    <dgm:pt modelId="{13696060-B027-49A0-9DC6-48E20890F7DE}">
      <dgm:prSet phldrT="[Текст]" custT="1"/>
      <dgm:spPr/>
      <dgm:t>
        <a:bodyPr/>
        <a:lstStyle/>
        <a:p>
          <a:r>
            <a:rPr lang="ru-RU" sz="2200" dirty="0" smtClean="0"/>
            <a:t>деятельность предприятия </a:t>
          </a:r>
          <a:br>
            <a:rPr lang="ru-RU" sz="2200" dirty="0" smtClean="0"/>
          </a:br>
          <a:r>
            <a:rPr lang="ru-RU" sz="2200" dirty="0" smtClean="0"/>
            <a:t>ИП </a:t>
          </a:r>
          <a:r>
            <a:rPr lang="ru-RU" sz="2200" dirty="0" err="1" smtClean="0"/>
            <a:t>Усманова</a:t>
          </a:r>
          <a:r>
            <a:rPr lang="ru-RU" sz="2200" dirty="0" smtClean="0"/>
            <a:t> Малика </a:t>
          </a:r>
          <a:r>
            <a:rPr lang="ru-RU" sz="2200" dirty="0" err="1" smtClean="0"/>
            <a:t>Решетовна</a:t>
          </a:r>
          <a:endParaRPr lang="ru-RU" sz="2200" dirty="0"/>
        </a:p>
      </dgm:t>
    </dgm:pt>
    <dgm:pt modelId="{6F9D7B66-1B34-416A-A71E-A951979CE5CD}" type="parTrans" cxnId="{CF1A6E93-D439-4B2B-BA42-E0E25294BAA4}">
      <dgm:prSet/>
      <dgm:spPr/>
      <dgm:t>
        <a:bodyPr/>
        <a:lstStyle/>
        <a:p>
          <a:endParaRPr lang="ru-RU" sz="2200"/>
        </a:p>
      </dgm:t>
    </dgm:pt>
    <dgm:pt modelId="{4714D8BF-1753-4E55-A1AA-ABE9DB2704AE}" type="sibTrans" cxnId="{CF1A6E93-D439-4B2B-BA42-E0E25294BAA4}">
      <dgm:prSet/>
      <dgm:spPr/>
      <dgm:t>
        <a:bodyPr/>
        <a:lstStyle/>
        <a:p>
          <a:endParaRPr lang="ru-RU" sz="2200"/>
        </a:p>
      </dgm:t>
    </dgm:pt>
    <dgm:pt modelId="{2FE7D3D7-D505-4DE1-AD7B-46FEB90CA474}">
      <dgm:prSet phldrT="[Текст]" custT="1"/>
      <dgm:spPr/>
      <dgm:t>
        <a:bodyPr/>
        <a:lstStyle/>
        <a:p>
          <a:r>
            <a:rPr lang="ru-RU" sz="2200" b="1" dirty="0" smtClean="0"/>
            <a:t>Предмет исследования</a:t>
          </a:r>
          <a:endParaRPr lang="ru-RU" sz="2200" b="1" dirty="0"/>
        </a:p>
      </dgm:t>
    </dgm:pt>
    <dgm:pt modelId="{FC5F53C8-053E-4169-9B46-B9A1FEBEB2AC}" type="parTrans" cxnId="{58527E6B-503E-48D5-B217-6EE1817C6239}">
      <dgm:prSet/>
      <dgm:spPr/>
      <dgm:t>
        <a:bodyPr/>
        <a:lstStyle/>
        <a:p>
          <a:endParaRPr lang="ru-RU" sz="2200"/>
        </a:p>
      </dgm:t>
    </dgm:pt>
    <dgm:pt modelId="{3A5C1630-4FB4-4C7B-B09D-022275599AA8}" type="sibTrans" cxnId="{58527E6B-503E-48D5-B217-6EE1817C6239}">
      <dgm:prSet/>
      <dgm:spPr/>
      <dgm:t>
        <a:bodyPr/>
        <a:lstStyle/>
        <a:p>
          <a:endParaRPr lang="ru-RU" sz="2200"/>
        </a:p>
      </dgm:t>
    </dgm:pt>
    <dgm:pt modelId="{E725000A-32EE-47BF-BF4A-8F97BB0DBB95}">
      <dgm:prSet phldrT="[Текст]" custT="1"/>
      <dgm:spPr/>
      <dgm:t>
        <a:bodyPr/>
        <a:lstStyle/>
        <a:p>
          <a:r>
            <a:rPr lang="ru-RU" sz="2200" dirty="0" smtClean="0"/>
            <a:t>процессы реализации товара в </a:t>
          </a:r>
          <a:r>
            <a:rPr lang="ru-RU" sz="2200" dirty="0" err="1" smtClean="0"/>
            <a:t>интернет-магазине</a:t>
          </a:r>
          <a:endParaRPr lang="ru-RU" sz="2200" dirty="0"/>
        </a:p>
      </dgm:t>
    </dgm:pt>
    <dgm:pt modelId="{A51F2140-95E1-40C0-8126-CFEE31441A2D}" type="parTrans" cxnId="{DFD77F24-7542-4C30-9863-528019952E13}">
      <dgm:prSet/>
      <dgm:spPr/>
      <dgm:t>
        <a:bodyPr/>
        <a:lstStyle/>
        <a:p>
          <a:endParaRPr lang="ru-RU" sz="2200"/>
        </a:p>
      </dgm:t>
    </dgm:pt>
    <dgm:pt modelId="{C9757746-D742-49A0-BF24-AFA779F0230A}" type="sibTrans" cxnId="{DFD77F24-7542-4C30-9863-528019952E13}">
      <dgm:prSet/>
      <dgm:spPr/>
      <dgm:t>
        <a:bodyPr/>
        <a:lstStyle/>
        <a:p>
          <a:endParaRPr lang="ru-RU" sz="2200"/>
        </a:p>
      </dgm:t>
    </dgm:pt>
    <dgm:pt modelId="{39ADB8B0-962B-4515-98A9-12C585667EEA}" type="pres">
      <dgm:prSet presAssocID="{8A5396F3-085D-40D5-9F21-36406C45740F}" presName="Name0" presStyleCnt="0">
        <dgm:presLayoutVars>
          <dgm:dir/>
          <dgm:animLvl val="lvl"/>
          <dgm:resizeHandles val="exact"/>
        </dgm:presLayoutVars>
      </dgm:prSet>
      <dgm:spPr/>
    </dgm:pt>
    <dgm:pt modelId="{EAC68BB7-E803-4A5F-9733-7D1591217F6F}" type="pres">
      <dgm:prSet presAssocID="{64CFC4EA-00DD-4C50-BA5E-C737C3403563}" presName="linNode" presStyleCnt="0"/>
      <dgm:spPr/>
    </dgm:pt>
    <dgm:pt modelId="{64E79CED-B6F5-4A2E-A5FB-6E36BB4E26AA}" type="pres">
      <dgm:prSet presAssocID="{64CFC4EA-00DD-4C50-BA5E-C737C3403563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D2A7C499-ACC0-4D9F-A222-8FEF3D97CF8D}" type="pres">
      <dgm:prSet presAssocID="{64CFC4EA-00DD-4C50-BA5E-C737C3403563}" presName="descendantText" presStyleLbl="alignAccFollowNode1" presStyleIdx="0" presStyleCnt="2">
        <dgm:presLayoutVars>
          <dgm:bulletEnabled val="1"/>
        </dgm:presLayoutVars>
      </dgm:prSet>
      <dgm:spPr/>
    </dgm:pt>
    <dgm:pt modelId="{59A150BA-944F-4F35-AF82-BCB9DC9C5BA2}" type="pres">
      <dgm:prSet presAssocID="{07B66569-9F08-4CED-AFD6-1BA090900E9A}" presName="sp" presStyleCnt="0"/>
      <dgm:spPr/>
    </dgm:pt>
    <dgm:pt modelId="{14012672-7089-426E-AF38-6A1EF0A19DC6}" type="pres">
      <dgm:prSet presAssocID="{2FE7D3D7-D505-4DE1-AD7B-46FEB90CA474}" presName="linNode" presStyleCnt="0"/>
      <dgm:spPr/>
    </dgm:pt>
    <dgm:pt modelId="{2FDDEE21-976A-4F35-818B-7770EAF1C4D9}" type="pres">
      <dgm:prSet presAssocID="{2FE7D3D7-D505-4DE1-AD7B-46FEB90CA474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5A60A3ED-B26F-47E4-A979-BAE18C3D3029}" type="pres">
      <dgm:prSet presAssocID="{2FE7D3D7-D505-4DE1-AD7B-46FEB90CA474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FF9537D2-0716-4986-AD55-2B8C9EC9A63E}" type="presOf" srcId="{8A5396F3-085D-40D5-9F21-36406C45740F}" destId="{39ADB8B0-962B-4515-98A9-12C585667EEA}" srcOrd="0" destOrd="0" presId="urn:microsoft.com/office/officeart/2005/8/layout/vList5"/>
    <dgm:cxn modelId="{2C1ADE8A-B89D-4BA3-A75B-6DC9199668CE}" type="presOf" srcId="{E725000A-32EE-47BF-BF4A-8F97BB0DBB95}" destId="{5A60A3ED-B26F-47E4-A979-BAE18C3D3029}" srcOrd="0" destOrd="0" presId="urn:microsoft.com/office/officeart/2005/8/layout/vList5"/>
    <dgm:cxn modelId="{CF1A6E93-D439-4B2B-BA42-E0E25294BAA4}" srcId="{64CFC4EA-00DD-4C50-BA5E-C737C3403563}" destId="{13696060-B027-49A0-9DC6-48E20890F7DE}" srcOrd="0" destOrd="0" parTransId="{6F9D7B66-1B34-416A-A71E-A951979CE5CD}" sibTransId="{4714D8BF-1753-4E55-A1AA-ABE9DB2704AE}"/>
    <dgm:cxn modelId="{58527E6B-503E-48D5-B217-6EE1817C6239}" srcId="{8A5396F3-085D-40D5-9F21-36406C45740F}" destId="{2FE7D3D7-D505-4DE1-AD7B-46FEB90CA474}" srcOrd="1" destOrd="0" parTransId="{FC5F53C8-053E-4169-9B46-B9A1FEBEB2AC}" sibTransId="{3A5C1630-4FB4-4C7B-B09D-022275599AA8}"/>
    <dgm:cxn modelId="{BDA0A2AE-E4C8-4D5A-A283-556E7F3093E9}" type="presOf" srcId="{13696060-B027-49A0-9DC6-48E20890F7DE}" destId="{D2A7C499-ACC0-4D9F-A222-8FEF3D97CF8D}" srcOrd="0" destOrd="0" presId="urn:microsoft.com/office/officeart/2005/8/layout/vList5"/>
    <dgm:cxn modelId="{855D6AA6-8860-43AE-B1B2-8FCBB4877D66}" type="presOf" srcId="{64CFC4EA-00DD-4C50-BA5E-C737C3403563}" destId="{64E79CED-B6F5-4A2E-A5FB-6E36BB4E26AA}" srcOrd="0" destOrd="0" presId="urn:microsoft.com/office/officeart/2005/8/layout/vList5"/>
    <dgm:cxn modelId="{DFD77F24-7542-4C30-9863-528019952E13}" srcId="{2FE7D3D7-D505-4DE1-AD7B-46FEB90CA474}" destId="{E725000A-32EE-47BF-BF4A-8F97BB0DBB95}" srcOrd="0" destOrd="0" parTransId="{A51F2140-95E1-40C0-8126-CFEE31441A2D}" sibTransId="{C9757746-D742-49A0-BF24-AFA779F0230A}"/>
    <dgm:cxn modelId="{6BE36618-FDB3-4106-83D3-6A80CED43EE9}" srcId="{8A5396F3-085D-40D5-9F21-36406C45740F}" destId="{64CFC4EA-00DD-4C50-BA5E-C737C3403563}" srcOrd="0" destOrd="0" parTransId="{156A90AF-D610-4F9C-95C6-D4E3A46415F3}" sibTransId="{07B66569-9F08-4CED-AFD6-1BA090900E9A}"/>
    <dgm:cxn modelId="{7EC23242-189E-4727-9295-203AEE20A61D}" type="presOf" srcId="{2FE7D3D7-D505-4DE1-AD7B-46FEB90CA474}" destId="{2FDDEE21-976A-4F35-818B-7770EAF1C4D9}" srcOrd="0" destOrd="0" presId="urn:microsoft.com/office/officeart/2005/8/layout/vList5"/>
    <dgm:cxn modelId="{D5B43A2A-DB3F-485A-AD15-511162CD3BC2}" type="presParOf" srcId="{39ADB8B0-962B-4515-98A9-12C585667EEA}" destId="{EAC68BB7-E803-4A5F-9733-7D1591217F6F}" srcOrd="0" destOrd="0" presId="urn:microsoft.com/office/officeart/2005/8/layout/vList5"/>
    <dgm:cxn modelId="{34278273-4CF5-4FC6-907C-824944FA3F7A}" type="presParOf" srcId="{EAC68BB7-E803-4A5F-9733-7D1591217F6F}" destId="{64E79CED-B6F5-4A2E-A5FB-6E36BB4E26AA}" srcOrd="0" destOrd="0" presId="urn:microsoft.com/office/officeart/2005/8/layout/vList5"/>
    <dgm:cxn modelId="{A3D2C80E-852B-47D3-B7A8-FC006E105BE7}" type="presParOf" srcId="{EAC68BB7-E803-4A5F-9733-7D1591217F6F}" destId="{D2A7C499-ACC0-4D9F-A222-8FEF3D97CF8D}" srcOrd="1" destOrd="0" presId="urn:microsoft.com/office/officeart/2005/8/layout/vList5"/>
    <dgm:cxn modelId="{BA7E523C-907C-4376-8B31-D2F8EB242D1E}" type="presParOf" srcId="{39ADB8B0-962B-4515-98A9-12C585667EEA}" destId="{59A150BA-944F-4F35-AF82-BCB9DC9C5BA2}" srcOrd="1" destOrd="0" presId="urn:microsoft.com/office/officeart/2005/8/layout/vList5"/>
    <dgm:cxn modelId="{9A0BE84B-93B9-4F69-B21A-3FE8C7723CF7}" type="presParOf" srcId="{39ADB8B0-962B-4515-98A9-12C585667EEA}" destId="{14012672-7089-426E-AF38-6A1EF0A19DC6}" srcOrd="2" destOrd="0" presId="urn:microsoft.com/office/officeart/2005/8/layout/vList5"/>
    <dgm:cxn modelId="{857F621E-5D59-43CD-BCEC-A6024F5D2FEA}" type="presParOf" srcId="{14012672-7089-426E-AF38-6A1EF0A19DC6}" destId="{2FDDEE21-976A-4F35-818B-7770EAF1C4D9}" srcOrd="0" destOrd="0" presId="urn:microsoft.com/office/officeart/2005/8/layout/vList5"/>
    <dgm:cxn modelId="{EF31EF6F-9689-4B89-B19F-8AA5FECAACDE}" type="presParOf" srcId="{14012672-7089-426E-AF38-6A1EF0A19DC6}" destId="{5A60A3ED-B26F-47E4-A979-BAE18C3D3029}" srcOrd="1" destOrd="0" presId="urn:microsoft.com/office/officeart/2005/8/layout/vList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E4836B-DBC0-41B7-A188-3D01FB8FDC3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D2F1328A-4BC5-4D2D-AE89-B5DDCBDC7415}">
      <dgm:prSet/>
      <dgm:spPr/>
      <dgm:t>
        <a:bodyPr/>
        <a:lstStyle/>
        <a:p>
          <a:pPr algn="l"/>
          <a:r>
            <a:rPr lang="ru-RU" smtClean="0">
              <a:latin typeface="Times New Roman" panose="02020603050405020304" pitchFamily="18" charset="0"/>
              <a:cs typeface="Times New Roman" panose="02020603050405020304" pitchFamily="18" charset="0"/>
            </a:rPr>
            <a:t>OpenServer</a:t>
          </a:r>
          <a:endParaRPr lang="ru-RU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D87418-6FB6-4573-9AA5-803061843C6E}" type="parTrans" cxnId="{95B851EA-383E-4490-A28B-67057898ADA0}">
      <dgm:prSet/>
      <dgm:spPr/>
      <dgm:t>
        <a:bodyPr/>
        <a:lstStyle/>
        <a:p>
          <a:endParaRPr lang="ru-RU"/>
        </a:p>
      </dgm:t>
    </dgm:pt>
    <dgm:pt modelId="{C4EA5E61-AC17-47C1-8B1F-0EE4A9744EBE}" type="sibTrans" cxnId="{95B851EA-383E-4490-A28B-67057898ADA0}">
      <dgm:prSet/>
      <dgm:spPr/>
      <dgm:t>
        <a:bodyPr/>
        <a:lstStyle/>
        <a:p>
          <a:endParaRPr lang="ru-RU"/>
        </a:p>
      </dgm:t>
    </dgm:pt>
    <dgm:pt modelId="{7A5E6C7C-EEA4-4BB9-9FF1-22C906B8040F}">
      <dgm:prSet/>
      <dgm:spPr/>
      <dgm:t>
        <a:bodyPr/>
        <a:lstStyle/>
        <a:p>
          <a:pPr algn="l"/>
          <a:r>
            <a:rPr lang="ru-RU" smtClean="0">
              <a:latin typeface="Times New Roman" panose="02020603050405020304" pitchFamily="18" charset="0"/>
              <a:cs typeface="Times New Roman" panose="02020603050405020304" pitchFamily="18" charset="0"/>
            </a:rPr>
            <a:t>MySQL</a:t>
          </a:r>
          <a:endParaRPr lang="ru-RU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50A181-0AF0-44D8-BD25-43E4A45A5078}" type="parTrans" cxnId="{D78D25D7-FE2E-4389-8001-DACEE255D145}">
      <dgm:prSet/>
      <dgm:spPr/>
      <dgm:t>
        <a:bodyPr/>
        <a:lstStyle/>
        <a:p>
          <a:endParaRPr lang="ru-RU"/>
        </a:p>
      </dgm:t>
    </dgm:pt>
    <dgm:pt modelId="{87F08981-8DDD-4DA8-83A0-40C1D0EF24C4}" type="sibTrans" cxnId="{D78D25D7-FE2E-4389-8001-DACEE255D145}">
      <dgm:prSet/>
      <dgm:spPr/>
      <dgm:t>
        <a:bodyPr/>
        <a:lstStyle/>
        <a:p>
          <a:endParaRPr lang="ru-RU"/>
        </a:p>
      </dgm:t>
    </dgm:pt>
    <dgm:pt modelId="{92047535-4F02-40F7-80E7-5B5B41F234A3}">
      <dgm:prSet/>
      <dgm:spPr/>
      <dgm:t>
        <a:bodyPr/>
        <a:lstStyle/>
        <a:p>
          <a:pPr algn="l"/>
          <a:r>
            <a:rPr lang="ru-RU" smtClean="0">
              <a:latin typeface="Times New Roman" panose="02020603050405020304" pitchFamily="18" charset="0"/>
              <a:cs typeface="Times New Roman" panose="02020603050405020304" pitchFamily="18" charset="0"/>
            </a:rPr>
            <a:t>phpMyAdmin</a:t>
          </a:r>
          <a:endParaRPr lang="ru-RU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A244BA-9753-43F5-85EF-26D8A0557FB5}" type="parTrans" cxnId="{E73CC20B-C6CF-4AF9-88D7-E8157736DD2A}">
      <dgm:prSet/>
      <dgm:spPr/>
      <dgm:t>
        <a:bodyPr/>
        <a:lstStyle/>
        <a:p>
          <a:endParaRPr lang="ru-RU"/>
        </a:p>
      </dgm:t>
    </dgm:pt>
    <dgm:pt modelId="{8042E0C3-569E-4E62-8911-E3878D19007A}" type="sibTrans" cxnId="{E73CC20B-C6CF-4AF9-88D7-E8157736DD2A}">
      <dgm:prSet/>
      <dgm:spPr/>
      <dgm:t>
        <a:bodyPr/>
        <a:lstStyle/>
        <a:p>
          <a:endParaRPr lang="ru-RU"/>
        </a:p>
      </dgm:t>
    </dgm:pt>
    <dgm:pt modelId="{50AF275E-2D09-448A-B648-886065D00DDA}">
      <dgm:prSet/>
      <dgm:spPr/>
      <dgm:t>
        <a:bodyPr/>
        <a:lstStyle/>
        <a:p>
          <a:pPr algn="l"/>
          <a:r>
            <a:rPr lang="ru-RU" smtClean="0">
              <a:latin typeface="Times New Roman" panose="02020603050405020304" pitchFamily="18" charset="0"/>
              <a:cs typeface="Times New Roman" panose="02020603050405020304" pitchFamily="18" charset="0"/>
            </a:rPr>
            <a:t>AdobePhotoshop CS6</a:t>
          </a:r>
          <a:endParaRPr lang="ru-RU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03AB52-519B-4F7E-8245-114FCE9129F5}" type="parTrans" cxnId="{288C3106-FA06-4E34-8B38-1636B554E7F0}">
      <dgm:prSet/>
      <dgm:spPr/>
      <dgm:t>
        <a:bodyPr/>
        <a:lstStyle/>
        <a:p>
          <a:endParaRPr lang="ru-RU"/>
        </a:p>
      </dgm:t>
    </dgm:pt>
    <dgm:pt modelId="{E11EB774-C134-481F-9D07-FAA61168A36E}" type="sibTrans" cxnId="{288C3106-FA06-4E34-8B38-1636B554E7F0}">
      <dgm:prSet/>
      <dgm:spPr/>
      <dgm:t>
        <a:bodyPr/>
        <a:lstStyle/>
        <a:p>
          <a:endParaRPr lang="ru-RU"/>
        </a:p>
      </dgm:t>
    </dgm:pt>
    <dgm:pt modelId="{5D49FE38-E0BA-43F5-8DD5-B3BB25854BDD}">
      <dgm:prSet/>
      <dgm:spPr/>
      <dgm:t>
        <a:bodyPr/>
        <a:lstStyle/>
        <a:p>
          <a:pPr algn="l"/>
          <a:r>
            <a:rPr lang="ru-RU" smtClean="0">
              <a:latin typeface="Times New Roman" panose="02020603050405020304" pitchFamily="18" charset="0"/>
              <a:cs typeface="Times New Roman" panose="02020603050405020304" pitchFamily="18" charset="0"/>
            </a:rPr>
            <a:t>PHP</a:t>
          </a:r>
          <a:endParaRPr lang="ru-RU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518B92-98AF-4F0D-9915-0370E14673F3}" type="parTrans" cxnId="{FB3D1BF6-6A7D-471C-9E7D-817E2CD85047}">
      <dgm:prSet/>
      <dgm:spPr/>
      <dgm:t>
        <a:bodyPr/>
        <a:lstStyle/>
        <a:p>
          <a:endParaRPr lang="ru-RU"/>
        </a:p>
      </dgm:t>
    </dgm:pt>
    <dgm:pt modelId="{6AA72BD7-0522-4445-98A4-595FEF36A419}" type="sibTrans" cxnId="{FB3D1BF6-6A7D-471C-9E7D-817E2CD85047}">
      <dgm:prSet/>
      <dgm:spPr/>
      <dgm:t>
        <a:bodyPr/>
        <a:lstStyle/>
        <a:p>
          <a:endParaRPr lang="ru-RU"/>
        </a:p>
      </dgm:t>
    </dgm:pt>
    <dgm:pt modelId="{48F3FCF0-9947-418D-86D5-354D5E3C3123}">
      <dgm:prSet/>
      <dgm:spPr/>
      <dgm:t>
        <a:bodyPr/>
        <a:lstStyle/>
        <a:p>
          <a:pPr algn="l"/>
          <a:r>
            <a:rPr lang="ru-RU" smtClean="0">
              <a:latin typeface="Times New Roman" panose="02020603050405020304" pitchFamily="18" charset="0"/>
              <a:cs typeface="Times New Roman" panose="02020603050405020304" pitchFamily="18" charset="0"/>
            </a:rPr>
            <a:t>HTML</a:t>
          </a:r>
          <a:endParaRPr lang="ru-RU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37019F-8B5E-437F-93CA-E1A3C425A77D}" type="parTrans" cxnId="{A9021EFF-3FF5-4DE5-92CE-CFE85ECA5FC9}">
      <dgm:prSet/>
      <dgm:spPr/>
      <dgm:t>
        <a:bodyPr/>
        <a:lstStyle/>
        <a:p>
          <a:endParaRPr lang="ru-RU"/>
        </a:p>
      </dgm:t>
    </dgm:pt>
    <dgm:pt modelId="{5A7CE9F5-69FD-48D8-ACD0-2FCD68D28AAD}" type="sibTrans" cxnId="{A9021EFF-3FF5-4DE5-92CE-CFE85ECA5FC9}">
      <dgm:prSet/>
      <dgm:spPr/>
      <dgm:t>
        <a:bodyPr/>
        <a:lstStyle/>
        <a:p>
          <a:endParaRPr lang="ru-RU"/>
        </a:p>
      </dgm:t>
    </dgm:pt>
    <dgm:pt modelId="{0063CC09-602D-4039-A4C5-2A6E139F03ED}">
      <dgm:prSet/>
      <dgm:spPr/>
      <dgm:t>
        <a:bodyPr/>
        <a:lstStyle/>
        <a:p>
          <a:pPr algn="l"/>
          <a:r>
            <a:rPr lang="ru-RU" smtClean="0">
              <a:latin typeface="Times New Roman" panose="02020603050405020304" pitchFamily="18" charset="0"/>
              <a:cs typeface="Times New Roman" panose="02020603050405020304" pitchFamily="18" charset="0"/>
            </a:rPr>
            <a:t>CSS</a:t>
          </a:r>
          <a:endParaRPr lang="ru-RU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7BE8F7-68B3-485A-8F31-6177C5834D1D}" type="parTrans" cxnId="{10BD7D1C-CB64-462B-ACC8-E16C22851B8B}">
      <dgm:prSet/>
      <dgm:spPr/>
      <dgm:t>
        <a:bodyPr/>
        <a:lstStyle/>
        <a:p>
          <a:endParaRPr lang="ru-RU"/>
        </a:p>
      </dgm:t>
    </dgm:pt>
    <dgm:pt modelId="{D3AED4BE-96EB-495C-8FE2-B80C3C9C2516}" type="sibTrans" cxnId="{10BD7D1C-CB64-462B-ACC8-E16C22851B8B}">
      <dgm:prSet/>
      <dgm:spPr/>
      <dgm:t>
        <a:bodyPr/>
        <a:lstStyle/>
        <a:p>
          <a:endParaRPr lang="ru-RU"/>
        </a:p>
      </dgm:t>
    </dgm:pt>
    <dgm:pt modelId="{E976E83C-CFD0-4A30-A2F6-7D44D154FAA9}">
      <dgm:prSet/>
      <dgm:spPr/>
      <dgm:t>
        <a:bodyPr/>
        <a:lstStyle/>
        <a:p>
          <a:pPr algn="l"/>
          <a:r>
            <a:rPr lang="ru-RU" smtClean="0">
              <a:latin typeface="Times New Roman" panose="02020603050405020304" pitchFamily="18" charset="0"/>
              <a:cs typeface="Times New Roman" panose="02020603050405020304" pitchFamily="18" charset="0"/>
            </a:rPr>
            <a:t>JavasScript</a:t>
          </a:r>
          <a:endParaRPr lang="ru-RU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C472D5-8E5B-4509-BB18-7E322AD1918F}" type="parTrans" cxnId="{C09000B4-877C-4BC3-9FE4-701843C0A29D}">
      <dgm:prSet/>
      <dgm:spPr/>
      <dgm:t>
        <a:bodyPr/>
        <a:lstStyle/>
        <a:p>
          <a:endParaRPr lang="ru-RU"/>
        </a:p>
      </dgm:t>
    </dgm:pt>
    <dgm:pt modelId="{CCCBB092-59D9-4B82-B4A0-8286771269E8}" type="sibTrans" cxnId="{C09000B4-877C-4BC3-9FE4-701843C0A29D}">
      <dgm:prSet/>
      <dgm:spPr/>
      <dgm:t>
        <a:bodyPr/>
        <a:lstStyle/>
        <a:p>
          <a:endParaRPr lang="ru-RU"/>
        </a:p>
      </dgm:t>
    </dgm:pt>
    <dgm:pt modelId="{D7A6FAD5-A985-4CBC-BCA4-B2A2D28771DE}" type="pres">
      <dgm:prSet presAssocID="{1FE4836B-DBC0-41B7-A188-3D01FB8FDC38}" presName="linearFlow" presStyleCnt="0">
        <dgm:presLayoutVars>
          <dgm:dir/>
          <dgm:resizeHandles val="exact"/>
        </dgm:presLayoutVars>
      </dgm:prSet>
      <dgm:spPr/>
    </dgm:pt>
    <dgm:pt modelId="{B7889486-EEF9-43DC-B410-65F5E170AB60}" type="pres">
      <dgm:prSet presAssocID="{D2F1328A-4BC5-4D2D-AE89-B5DDCBDC7415}" presName="composite" presStyleCnt="0"/>
      <dgm:spPr/>
    </dgm:pt>
    <dgm:pt modelId="{F96FBDD9-9297-477E-8692-7522983949A1}" type="pres">
      <dgm:prSet presAssocID="{D2F1328A-4BC5-4D2D-AE89-B5DDCBDC7415}" presName="imgShp" presStyleLbl="fgImgPlace1" presStyleIdx="0" presStyleCnt="8"/>
      <dgm:spPr/>
    </dgm:pt>
    <dgm:pt modelId="{51FA77EB-08F3-49B1-ACAE-C5251F691637}" type="pres">
      <dgm:prSet presAssocID="{D2F1328A-4BC5-4D2D-AE89-B5DDCBDC7415}" presName="txShp" presStyleLbl="node1" presStyleIdx="0" presStyleCnt="8">
        <dgm:presLayoutVars>
          <dgm:bulletEnabled val="1"/>
        </dgm:presLayoutVars>
      </dgm:prSet>
      <dgm:spPr/>
    </dgm:pt>
    <dgm:pt modelId="{498BC13F-7688-4E86-A52A-5B4ADF71827E}" type="pres">
      <dgm:prSet presAssocID="{C4EA5E61-AC17-47C1-8B1F-0EE4A9744EBE}" presName="spacing" presStyleCnt="0"/>
      <dgm:spPr/>
    </dgm:pt>
    <dgm:pt modelId="{5E4EF17B-3915-4958-8106-D7FBBDD020A6}" type="pres">
      <dgm:prSet presAssocID="{7A5E6C7C-EEA4-4BB9-9FF1-22C906B8040F}" presName="composite" presStyleCnt="0"/>
      <dgm:spPr/>
    </dgm:pt>
    <dgm:pt modelId="{3CA79219-BCE4-4BAC-95B7-419C4028ADA0}" type="pres">
      <dgm:prSet presAssocID="{7A5E6C7C-EEA4-4BB9-9FF1-22C906B8040F}" presName="imgShp" presStyleLbl="fgImgPlace1" presStyleIdx="1" presStyleCnt="8"/>
      <dgm:spPr/>
    </dgm:pt>
    <dgm:pt modelId="{73F1BC67-EEC1-41D2-B958-E2B3E78626DF}" type="pres">
      <dgm:prSet presAssocID="{7A5E6C7C-EEA4-4BB9-9FF1-22C906B8040F}" presName="txShp" presStyleLbl="node1" presStyleIdx="1" presStyleCnt="8">
        <dgm:presLayoutVars>
          <dgm:bulletEnabled val="1"/>
        </dgm:presLayoutVars>
      </dgm:prSet>
      <dgm:spPr/>
    </dgm:pt>
    <dgm:pt modelId="{BA8E1B18-BF99-4812-8000-ABA192A62916}" type="pres">
      <dgm:prSet presAssocID="{87F08981-8DDD-4DA8-83A0-40C1D0EF24C4}" presName="spacing" presStyleCnt="0"/>
      <dgm:spPr/>
    </dgm:pt>
    <dgm:pt modelId="{97AE0B33-6EEC-436B-A241-9935F76FC40B}" type="pres">
      <dgm:prSet presAssocID="{92047535-4F02-40F7-80E7-5B5B41F234A3}" presName="composite" presStyleCnt="0"/>
      <dgm:spPr/>
    </dgm:pt>
    <dgm:pt modelId="{9574E338-32B9-4C1F-9E99-C4023EE60C19}" type="pres">
      <dgm:prSet presAssocID="{92047535-4F02-40F7-80E7-5B5B41F234A3}" presName="imgShp" presStyleLbl="fgImgPlace1" presStyleIdx="2" presStyleCnt="8"/>
      <dgm:spPr/>
    </dgm:pt>
    <dgm:pt modelId="{88035540-1C0E-49DF-86FD-D9B675941605}" type="pres">
      <dgm:prSet presAssocID="{92047535-4F02-40F7-80E7-5B5B41F234A3}" presName="txShp" presStyleLbl="node1" presStyleIdx="2" presStyleCnt="8">
        <dgm:presLayoutVars>
          <dgm:bulletEnabled val="1"/>
        </dgm:presLayoutVars>
      </dgm:prSet>
      <dgm:spPr/>
    </dgm:pt>
    <dgm:pt modelId="{D578A6AB-42FE-40F1-A4D1-4A5EDCB19A99}" type="pres">
      <dgm:prSet presAssocID="{8042E0C3-569E-4E62-8911-E3878D19007A}" presName="spacing" presStyleCnt="0"/>
      <dgm:spPr/>
    </dgm:pt>
    <dgm:pt modelId="{E446D25B-0D91-4C52-AB81-D7D666E4A53E}" type="pres">
      <dgm:prSet presAssocID="{50AF275E-2D09-448A-B648-886065D00DDA}" presName="composite" presStyleCnt="0"/>
      <dgm:spPr/>
    </dgm:pt>
    <dgm:pt modelId="{F76CD06F-6C6C-489A-899F-D4233103117B}" type="pres">
      <dgm:prSet presAssocID="{50AF275E-2D09-448A-B648-886065D00DDA}" presName="imgShp" presStyleLbl="fgImgPlace1" presStyleIdx="3" presStyleCnt="8"/>
      <dgm:spPr/>
    </dgm:pt>
    <dgm:pt modelId="{8D7D6F4C-CDF8-4439-BB16-23AF1043A5C2}" type="pres">
      <dgm:prSet presAssocID="{50AF275E-2D09-448A-B648-886065D00DDA}" presName="txShp" presStyleLbl="node1" presStyleIdx="3" presStyleCnt="8">
        <dgm:presLayoutVars>
          <dgm:bulletEnabled val="1"/>
        </dgm:presLayoutVars>
      </dgm:prSet>
      <dgm:spPr/>
    </dgm:pt>
    <dgm:pt modelId="{4B0BF57E-7AF0-4377-AA01-C80A127A827C}" type="pres">
      <dgm:prSet presAssocID="{E11EB774-C134-481F-9D07-FAA61168A36E}" presName="spacing" presStyleCnt="0"/>
      <dgm:spPr/>
    </dgm:pt>
    <dgm:pt modelId="{01FAE847-626D-4924-BBE5-7A68A3337DDC}" type="pres">
      <dgm:prSet presAssocID="{5D49FE38-E0BA-43F5-8DD5-B3BB25854BDD}" presName="composite" presStyleCnt="0"/>
      <dgm:spPr/>
    </dgm:pt>
    <dgm:pt modelId="{CABD1D17-93D1-49C8-9DDD-6DA94CC312C6}" type="pres">
      <dgm:prSet presAssocID="{5D49FE38-E0BA-43F5-8DD5-B3BB25854BDD}" presName="imgShp" presStyleLbl="fgImgPlace1" presStyleIdx="4" presStyleCnt="8"/>
      <dgm:spPr/>
    </dgm:pt>
    <dgm:pt modelId="{825380C0-1482-4C55-A1E8-9BACCE7902D9}" type="pres">
      <dgm:prSet presAssocID="{5D49FE38-E0BA-43F5-8DD5-B3BB25854BDD}" presName="txShp" presStyleLbl="node1" presStyleIdx="4" presStyleCnt="8">
        <dgm:presLayoutVars>
          <dgm:bulletEnabled val="1"/>
        </dgm:presLayoutVars>
      </dgm:prSet>
      <dgm:spPr/>
    </dgm:pt>
    <dgm:pt modelId="{92DCD236-8A82-4371-BF9B-A0DDCFA1D760}" type="pres">
      <dgm:prSet presAssocID="{6AA72BD7-0522-4445-98A4-595FEF36A419}" presName="spacing" presStyleCnt="0"/>
      <dgm:spPr/>
    </dgm:pt>
    <dgm:pt modelId="{BC6CE318-A3DD-4107-8040-170292284EEA}" type="pres">
      <dgm:prSet presAssocID="{48F3FCF0-9947-418D-86D5-354D5E3C3123}" presName="composite" presStyleCnt="0"/>
      <dgm:spPr/>
    </dgm:pt>
    <dgm:pt modelId="{29AC49C6-AF90-4F11-983C-8EBB343260F5}" type="pres">
      <dgm:prSet presAssocID="{48F3FCF0-9947-418D-86D5-354D5E3C3123}" presName="imgShp" presStyleLbl="fgImgPlace1" presStyleIdx="5" presStyleCnt="8"/>
      <dgm:spPr/>
    </dgm:pt>
    <dgm:pt modelId="{B9CEC67B-2644-4AF8-903F-70CDE6071866}" type="pres">
      <dgm:prSet presAssocID="{48F3FCF0-9947-418D-86D5-354D5E3C3123}" presName="txShp" presStyleLbl="node1" presStyleIdx="5" presStyleCnt="8">
        <dgm:presLayoutVars>
          <dgm:bulletEnabled val="1"/>
        </dgm:presLayoutVars>
      </dgm:prSet>
      <dgm:spPr/>
    </dgm:pt>
    <dgm:pt modelId="{E27A5089-6756-4C89-B5AA-A35623849ABF}" type="pres">
      <dgm:prSet presAssocID="{5A7CE9F5-69FD-48D8-ACD0-2FCD68D28AAD}" presName="spacing" presStyleCnt="0"/>
      <dgm:spPr/>
    </dgm:pt>
    <dgm:pt modelId="{74824A4B-8E35-4C83-AEEA-5344C13FB6C9}" type="pres">
      <dgm:prSet presAssocID="{0063CC09-602D-4039-A4C5-2A6E139F03ED}" presName="composite" presStyleCnt="0"/>
      <dgm:spPr/>
    </dgm:pt>
    <dgm:pt modelId="{774967EC-A461-4EB5-971B-195EA17C5679}" type="pres">
      <dgm:prSet presAssocID="{0063CC09-602D-4039-A4C5-2A6E139F03ED}" presName="imgShp" presStyleLbl="fgImgPlace1" presStyleIdx="6" presStyleCnt="8"/>
      <dgm:spPr/>
    </dgm:pt>
    <dgm:pt modelId="{FA61C5B1-09C6-446D-A2B7-C5DC2BEAEAB5}" type="pres">
      <dgm:prSet presAssocID="{0063CC09-602D-4039-A4C5-2A6E139F03ED}" presName="txShp" presStyleLbl="node1" presStyleIdx="6" presStyleCnt="8">
        <dgm:presLayoutVars>
          <dgm:bulletEnabled val="1"/>
        </dgm:presLayoutVars>
      </dgm:prSet>
      <dgm:spPr/>
    </dgm:pt>
    <dgm:pt modelId="{3B8D37F2-6007-4408-BD3B-E562EC65F5A8}" type="pres">
      <dgm:prSet presAssocID="{D3AED4BE-96EB-495C-8FE2-B80C3C9C2516}" presName="spacing" presStyleCnt="0"/>
      <dgm:spPr/>
    </dgm:pt>
    <dgm:pt modelId="{2A3A4E54-B63D-442A-B70F-554634B0BE4E}" type="pres">
      <dgm:prSet presAssocID="{E976E83C-CFD0-4A30-A2F6-7D44D154FAA9}" presName="composite" presStyleCnt="0"/>
      <dgm:spPr/>
    </dgm:pt>
    <dgm:pt modelId="{AE65B31F-881E-4A1A-B2C9-09AF2D2C61D3}" type="pres">
      <dgm:prSet presAssocID="{E976E83C-CFD0-4A30-A2F6-7D44D154FAA9}" presName="imgShp" presStyleLbl="fgImgPlace1" presStyleIdx="7" presStyleCnt="8"/>
      <dgm:spPr/>
    </dgm:pt>
    <dgm:pt modelId="{31A427C4-0C6A-47EB-B4DA-2AFE432B971C}" type="pres">
      <dgm:prSet presAssocID="{E976E83C-CFD0-4A30-A2F6-7D44D154FAA9}" presName="txShp" presStyleLbl="node1" presStyleIdx="7" presStyleCnt="8">
        <dgm:presLayoutVars>
          <dgm:bulletEnabled val="1"/>
        </dgm:presLayoutVars>
      </dgm:prSet>
      <dgm:spPr/>
    </dgm:pt>
  </dgm:ptLst>
  <dgm:cxnLst>
    <dgm:cxn modelId="{ABC01062-5686-4477-8820-382A88EE1A8F}" type="presOf" srcId="{0063CC09-602D-4039-A4C5-2A6E139F03ED}" destId="{FA61C5B1-09C6-446D-A2B7-C5DC2BEAEAB5}" srcOrd="0" destOrd="0" presId="urn:microsoft.com/office/officeart/2005/8/layout/vList3"/>
    <dgm:cxn modelId="{10FDB142-3AC6-46BF-9544-C6782FCF2F83}" type="presOf" srcId="{50AF275E-2D09-448A-B648-886065D00DDA}" destId="{8D7D6F4C-CDF8-4439-BB16-23AF1043A5C2}" srcOrd="0" destOrd="0" presId="urn:microsoft.com/office/officeart/2005/8/layout/vList3"/>
    <dgm:cxn modelId="{C09000B4-877C-4BC3-9FE4-701843C0A29D}" srcId="{1FE4836B-DBC0-41B7-A188-3D01FB8FDC38}" destId="{E976E83C-CFD0-4A30-A2F6-7D44D154FAA9}" srcOrd="7" destOrd="0" parTransId="{74C472D5-8E5B-4509-BB18-7E322AD1918F}" sibTransId="{CCCBB092-59D9-4B82-B4A0-8286771269E8}"/>
    <dgm:cxn modelId="{F2B4587B-2F11-486A-B45D-3CF3968D0EA2}" type="presOf" srcId="{7A5E6C7C-EEA4-4BB9-9FF1-22C906B8040F}" destId="{73F1BC67-EEC1-41D2-B958-E2B3E78626DF}" srcOrd="0" destOrd="0" presId="urn:microsoft.com/office/officeart/2005/8/layout/vList3"/>
    <dgm:cxn modelId="{1B6E418A-A4FF-4669-A11E-A7C57AB0C7BC}" type="presOf" srcId="{1FE4836B-DBC0-41B7-A188-3D01FB8FDC38}" destId="{D7A6FAD5-A985-4CBC-BCA4-B2A2D28771DE}" srcOrd="0" destOrd="0" presId="urn:microsoft.com/office/officeart/2005/8/layout/vList3"/>
    <dgm:cxn modelId="{D78D25D7-FE2E-4389-8001-DACEE255D145}" srcId="{1FE4836B-DBC0-41B7-A188-3D01FB8FDC38}" destId="{7A5E6C7C-EEA4-4BB9-9FF1-22C906B8040F}" srcOrd="1" destOrd="0" parTransId="{0450A181-0AF0-44D8-BD25-43E4A45A5078}" sibTransId="{87F08981-8DDD-4DA8-83A0-40C1D0EF24C4}"/>
    <dgm:cxn modelId="{288C3106-FA06-4E34-8B38-1636B554E7F0}" srcId="{1FE4836B-DBC0-41B7-A188-3D01FB8FDC38}" destId="{50AF275E-2D09-448A-B648-886065D00DDA}" srcOrd="3" destOrd="0" parTransId="{BC03AB52-519B-4F7E-8245-114FCE9129F5}" sibTransId="{E11EB774-C134-481F-9D07-FAA61168A36E}"/>
    <dgm:cxn modelId="{FB3D1BF6-6A7D-471C-9E7D-817E2CD85047}" srcId="{1FE4836B-DBC0-41B7-A188-3D01FB8FDC38}" destId="{5D49FE38-E0BA-43F5-8DD5-B3BB25854BDD}" srcOrd="4" destOrd="0" parTransId="{29518B92-98AF-4F0D-9915-0370E14673F3}" sibTransId="{6AA72BD7-0522-4445-98A4-595FEF36A419}"/>
    <dgm:cxn modelId="{B3EB514A-2D56-4F7F-8B29-8D79E76DAA8A}" type="presOf" srcId="{92047535-4F02-40F7-80E7-5B5B41F234A3}" destId="{88035540-1C0E-49DF-86FD-D9B675941605}" srcOrd="0" destOrd="0" presId="urn:microsoft.com/office/officeart/2005/8/layout/vList3"/>
    <dgm:cxn modelId="{10BD7D1C-CB64-462B-ACC8-E16C22851B8B}" srcId="{1FE4836B-DBC0-41B7-A188-3D01FB8FDC38}" destId="{0063CC09-602D-4039-A4C5-2A6E139F03ED}" srcOrd="6" destOrd="0" parTransId="{DB7BE8F7-68B3-485A-8F31-6177C5834D1D}" sibTransId="{D3AED4BE-96EB-495C-8FE2-B80C3C9C2516}"/>
    <dgm:cxn modelId="{4E81A535-BA25-4A44-9701-2266E00105B7}" type="presOf" srcId="{D2F1328A-4BC5-4D2D-AE89-B5DDCBDC7415}" destId="{51FA77EB-08F3-49B1-ACAE-C5251F691637}" srcOrd="0" destOrd="0" presId="urn:microsoft.com/office/officeart/2005/8/layout/vList3"/>
    <dgm:cxn modelId="{14BA873B-E4C0-491B-B5C9-A476BD68B7E8}" type="presOf" srcId="{48F3FCF0-9947-418D-86D5-354D5E3C3123}" destId="{B9CEC67B-2644-4AF8-903F-70CDE6071866}" srcOrd="0" destOrd="0" presId="urn:microsoft.com/office/officeart/2005/8/layout/vList3"/>
    <dgm:cxn modelId="{E73CC20B-C6CF-4AF9-88D7-E8157736DD2A}" srcId="{1FE4836B-DBC0-41B7-A188-3D01FB8FDC38}" destId="{92047535-4F02-40F7-80E7-5B5B41F234A3}" srcOrd="2" destOrd="0" parTransId="{5BA244BA-9753-43F5-85EF-26D8A0557FB5}" sibTransId="{8042E0C3-569E-4E62-8911-E3878D19007A}"/>
    <dgm:cxn modelId="{A9021EFF-3FF5-4DE5-92CE-CFE85ECA5FC9}" srcId="{1FE4836B-DBC0-41B7-A188-3D01FB8FDC38}" destId="{48F3FCF0-9947-418D-86D5-354D5E3C3123}" srcOrd="5" destOrd="0" parTransId="{7C37019F-8B5E-437F-93CA-E1A3C425A77D}" sibTransId="{5A7CE9F5-69FD-48D8-ACD0-2FCD68D28AAD}"/>
    <dgm:cxn modelId="{5FFA4FDF-B40D-4F72-BD3C-26ADB0FFB8CC}" type="presOf" srcId="{E976E83C-CFD0-4A30-A2F6-7D44D154FAA9}" destId="{31A427C4-0C6A-47EB-B4DA-2AFE432B971C}" srcOrd="0" destOrd="0" presId="urn:microsoft.com/office/officeart/2005/8/layout/vList3"/>
    <dgm:cxn modelId="{E8B8A46B-1419-4801-B06C-98837F7A12BA}" type="presOf" srcId="{5D49FE38-E0BA-43F5-8DD5-B3BB25854BDD}" destId="{825380C0-1482-4C55-A1E8-9BACCE7902D9}" srcOrd="0" destOrd="0" presId="urn:microsoft.com/office/officeart/2005/8/layout/vList3"/>
    <dgm:cxn modelId="{95B851EA-383E-4490-A28B-67057898ADA0}" srcId="{1FE4836B-DBC0-41B7-A188-3D01FB8FDC38}" destId="{D2F1328A-4BC5-4D2D-AE89-B5DDCBDC7415}" srcOrd="0" destOrd="0" parTransId="{3BD87418-6FB6-4573-9AA5-803061843C6E}" sibTransId="{C4EA5E61-AC17-47C1-8B1F-0EE4A9744EBE}"/>
    <dgm:cxn modelId="{12A2431E-B6D0-4726-82F9-BF2F3E485978}" type="presParOf" srcId="{D7A6FAD5-A985-4CBC-BCA4-B2A2D28771DE}" destId="{B7889486-EEF9-43DC-B410-65F5E170AB60}" srcOrd="0" destOrd="0" presId="urn:microsoft.com/office/officeart/2005/8/layout/vList3"/>
    <dgm:cxn modelId="{7488242D-E822-4E15-8E0D-A849DE805E67}" type="presParOf" srcId="{B7889486-EEF9-43DC-B410-65F5E170AB60}" destId="{F96FBDD9-9297-477E-8692-7522983949A1}" srcOrd="0" destOrd="0" presId="urn:microsoft.com/office/officeart/2005/8/layout/vList3"/>
    <dgm:cxn modelId="{BC27D4D1-A0A0-4CE5-B318-B81D1C11D6A2}" type="presParOf" srcId="{B7889486-EEF9-43DC-B410-65F5E170AB60}" destId="{51FA77EB-08F3-49B1-ACAE-C5251F691637}" srcOrd="1" destOrd="0" presId="urn:microsoft.com/office/officeart/2005/8/layout/vList3"/>
    <dgm:cxn modelId="{D6C52230-EE27-4D4E-9278-484A967850D2}" type="presParOf" srcId="{D7A6FAD5-A985-4CBC-BCA4-B2A2D28771DE}" destId="{498BC13F-7688-4E86-A52A-5B4ADF71827E}" srcOrd="1" destOrd="0" presId="urn:microsoft.com/office/officeart/2005/8/layout/vList3"/>
    <dgm:cxn modelId="{76DDB1B9-F457-4AD5-B2C0-014C40909A09}" type="presParOf" srcId="{D7A6FAD5-A985-4CBC-BCA4-B2A2D28771DE}" destId="{5E4EF17B-3915-4958-8106-D7FBBDD020A6}" srcOrd="2" destOrd="0" presId="urn:microsoft.com/office/officeart/2005/8/layout/vList3"/>
    <dgm:cxn modelId="{1C100DBF-6838-47DF-8F02-14D4B8C9A634}" type="presParOf" srcId="{5E4EF17B-3915-4958-8106-D7FBBDD020A6}" destId="{3CA79219-BCE4-4BAC-95B7-419C4028ADA0}" srcOrd="0" destOrd="0" presId="urn:microsoft.com/office/officeart/2005/8/layout/vList3"/>
    <dgm:cxn modelId="{A924C2AC-1B95-47F3-B12D-508B7FD17087}" type="presParOf" srcId="{5E4EF17B-3915-4958-8106-D7FBBDD020A6}" destId="{73F1BC67-EEC1-41D2-B958-E2B3E78626DF}" srcOrd="1" destOrd="0" presId="urn:microsoft.com/office/officeart/2005/8/layout/vList3"/>
    <dgm:cxn modelId="{0FE4C5EE-15A3-41A9-896F-02F4039D9ADA}" type="presParOf" srcId="{D7A6FAD5-A985-4CBC-BCA4-B2A2D28771DE}" destId="{BA8E1B18-BF99-4812-8000-ABA192A62916}" srcOrd="3" destOrd="0" presId="urn:microsoft.com/office/officeart/2005/8/layout/vList3"/>
    <dgm:cxn modelId="{584F2E04-38C9-495C-8DFD-6C7551541C03}" type="presParOf" srcId="{D7A6FAD5-A985-4CBC-BCA4-B2A2D28771DE}" destId="{97AE0B33-6EEC-436B-A241-9935F76FC40B}" srcOrd="4" destOrd="0" presId="urn:microsoft.com/office/officeart/2005/8/layout/vList3"/>
    <dgm:cxn modelId="{24086316-5366-4DD3-B7E3-179B66709339}" type="presParOf" srcId="{97AE0B33-6EEC-436B-A241-9935F76FC40B}" destId="{9574E338-32B9-4C1F-9E99-C4023EE60C19}" srcOrd="0" destOrd="0" presId="urn:microsoft.com/office/officeart/2005/8/layout/vList3"/>
    <dgm:cxn modelId="{5883B812-F545-4C7C-9FE3-95F15799C5BF}" type="presParOf" srcId="{97AE0B33-6EEC-436B-A241-9935F76FC40B}" destId="{88035540-1C0E-49DF-86FD-D9B675941605}" srcOrd="1" destOrd="0" presId="urn:microsoft.com/office/officeart/2005/8/layout/vList3"/>
    <dgm:cxn modelId="{BB67CA7F-2F11-4CFC-BF25-F1CA27EFF216}" type="presParOf" srcId="{D7A6FAD5-A985-4CBC-BCA4-B2A2D28771DE}" destId="{D578A6AB-42FE-40F1-A4D1-4A5EDCB19A99}" srcOrd="5" destOrd="0" presId="urn:microsoft.com/office/officeart/2005/8/layout/vList3"/>
    <dgm:cxn modelId="{60F0FEC3-9384-4E2F-A014-D1699E4A6A93}" type="presParOf" srcId="{D7A6FAD5-A985-4CBC-BCA4-B2A2D28771DE}" destId="{E446D25B-0D91-4C52-AB81-D7D666E4A53E}" srcOrd="6" destOrd="0" presId="urn:microsoft.com/office/officeart/2005/8/layout/vList3"/>
    <dgm:cxn modelId="{3CD35A32-2990-4535-B4D1-E3773FC241FB}" type="presParOf" srcId="{E446D25B-0D91-4C52-AB81-D7D666E4A53E}" destId="{F76CD06F-6C6C-489A-899F-D4233103117B}" srcOrd="0" destOrd="0" presId="urn:microsoft.com/office/officeart/2005/8/layout/vList3"/>
    <dgm:cxn modelId="{2BCEBD40-689E-4476-B659-DF469F1CB790}" type="presParOf" srcId="{E446D25B-0D91-4C52-AB81-D7D666E4A53E}" destId="{8D7D6F4C-CDF8-4439-BB16-23AF1043A5C2}" srcOrd="1" destOrd="0" presId="urn:microsoft.com/office/officeart/2005/8/layout/vList3"/>
    <dgm:cxn modelId="{FED6CAAB-D5CC-4121-933F-F754DF987051}" type="presParOf" srcId="{D7A6FAD5-A985-4CBC-BCA4-B2A2D28771DE}" destId="{4B0BF57E-7AF0-4377-AA01-C80A127A827C}" srcOrd="7" destOrd="0" presId="urn:microsoft.com/office/officeart/2005/8/layout/vList3"/>
    <dgm:cxn modelId="{F89080A5-0A79-4E13-8A32-A645A1586CE5}" type="presParOf" srcId="{D7A6FAD5-A985-4CBC-BCA4-B2A2D28771DE}" destId="{01FAE847-626D-4924-BBE5-7A68A3337DDC}" srcOrd="8" destOrd="0" presId="urn:microsoft.com/office/officeart/2005/8/layout/vList3"/>
    <dgm:cxn modelId="{EC26D34A-35C3-4228-88C2-C6BA86E2E2A9}" type="presParOf" srcId="{01FAE847-626D-4924-BBE5-7A68A3337DDC}" destId="{CABD1D17-93D1-49C8-9DDD-6DA94CC312C6}" srcOrd="0" destOrd="0" presId="urn:microsoft.com/office/officeart/2005/8/layout/vList3"/>
    <dgm:cxn modelId="{5461A788-3171-46E3-BE1D-7DED4F4C2661}" type="presParOf" srcId="{01FAE847-626D-4924-BBE5-7A68A3337DDC}" destId="{825380C0-1482-4C55-A1E8-9BACCE7902D9}" srcOrd="1" destOrd="0" presId="urn:microsoft.com/office/officeart/2005/8/layout/vList3"/>
    <dgm:cxn modelId="{69ED3D96-DCCA-4AAF-A797-94CDF97BD4E8}" type="presParOf" srcId="{D7A6FAD5-A985-4CBC-BCA4-B2A2D28771DE}" destId="{92DCD236-8A82-4371-BF9B-A0DDCFA1D760}" srcOrd="9" destOrd="0" presId="urn:microsoft.com/office/officeart/2005/8/layout/vList3"/>
    <dgm:cxn modelId="{FEC756A8-FB44-4A3E-852E-9E467947F4F6}" type="presParOf" srcId="{D7A6FAD5-A985-4CBC-BCA4-B2A2D28771DE}" destId="{BC6CE318-A3DD-4107-8040-170292284EEA}" srcOrd="10" destOrd="0" presId="urn:microsoft.com/office/officeart/2005/8/layout/vList3"/>
    <dgm:cxn modelId="{8952C02E-97AC-49AE-8D1F-40512E1319B8}" type="presParOf" srcId="{BC6CE318-A3DD-4107-8040-170292284EEA}" destId="{29AC49C6-AF90-4F11-983C-8EBB343260F5}" srcOrd="0" destOrd="0" presId="urn:microsoft.com/office/officeart/2005/8/layout/vList3"/>
    <dgm:cxn modelId="{4FDBBDE3-B610-41D2-B226-AEE243BF58FE}" type="presParOf" srcId="{BC6CE318-A3DD-4107-8040-170292284EEA}" destId="{B9CEC67B-2644-4AF8-903F-70CDE6071866}" srcOrd="1" destOrd="0" presId="urn:microsoft.com/office/officeart/2005/8/layout/vList3"/>
    <dgm:cxn modelId="{1FE9EAFB-8086-42CA-AD60-FBF38449FDCA}" type="presParOf" srcId="{D7A6FAD5-A985-4CBC-BCA4-B2A2D28771DE}" destId="{E27A5089-6756-4C89-B5AA-A35623849ABF}" srcOrd="11" destOrd="0" presId="urn:microsoft.com/office/officeart/2005/8/layout/vList3"/>
    <dgm:cxn modelId="{BB043C03-26FC-4A8D-91DA-340715DA16C1}" type="presParOf" srcId="{D7A6FAD5-A985-4CBC-BCA4-B2A2D28771DE}" destId="{74824A4B-8E35-4C83-AEEA-5344C13FB6C9}" srcOrd="12" destOrd="0" presId="urn:microsoft.com/office/officeart/2005/8/layout/vList3"/>
    <dgm:cxn modelId="{4C3E3DF4-6E6C-4411-830F-5572A0B4380B}" type="presParOf" srcId="{74824A4B-8E35-4C83-AEEA-5344C13FB6C9}" destId="{774967EC-A461-4EB5-971B-195EA17C5679}" srcOrd="0" destOrd="0" presId="urn:microsoft.com/office/officeart/2005/8/layout/vList3"/>
    <dgm:cxn modelId="{4883F74E-E311-467D-A3C3-11C697E5DB8A}" type="presParOf" srcId="{74824A4B-8E35-4C83-AEEA-5344C13FB6C9}" destId="{FA61C5B1-09C6-446D-A2B7-C5DC2BEAEAB5}" srcOrd="1" destOrd="0" presId="urn:microsoft.com/office/officeart/2005/8/layout/vList3"/>
    <dgm:cxn modelId="{B056A7E5-E981-4F21-85CE-45194A40AA61}" type="presParOf" srcId="{D7A6FAD5-A985-4CBC-BCA4-B2A2D28771DE}" destId="{3B8D37F2-6007-4408-BD3B-E562EC65F5A8}" srcOrd="13" destOrd="0" presId="urn:microsoft.com/office/officeart/2005/8/layout/vList3"/>
    <dgm:cxn modelId="{ECAC1D66-000A-4F6F-833F-91090B9A7044}" type="presParOf" srcId="{D7A6FAD5-A985-4CBC-BCA4-B2A2D28771DE}" destId="{2A3A4E54-B63D-442A-B70F-554634B0BE4E}" srcOrd="14" destOrd="0" presId="urn:microsoft.com/office/officeart/2005/8/layout/vList3"/>
    <dgm:cxn modelId="{B9574FDD-B215-4938-BE0B-8D6C9813E358}" type="presParOf" srcId="{2A3A4E54-B63D-442A-B70F-554634B0BE4E}" destId="{AE65B31F-881E-4A1A-B2C9-09AF2D2C61D3}" srcOrd="0" destOrd="0" presId="urn:microsoft.com/office/officeart/2005/8/layout/vList3"/>
    <dgm:cxn modelId="{8BBB331C-5C4A-413A-B184-C81D18257B02}" type="presParOf" srcId="{2A3A4E54-B63D-442A-B70F-554634B0BE4E}" destId="{31A427C4-0C6A-47EB-B4DA-2AFE432B971C}" srcOrd="1" destOrd="0" presId="urn:microsoft.com/office/officeart/2005/8/layout/vList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4A52A1-9DD1-4735-AA88-5E2208104682}" type="doc">
      <dgm:prSet loTypeId="urn:microsoft.com/office/officeart/2005/8/layout/orgChart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ADA374-2065-4CA2-BABE-B45B3A07C811}">
      <dgm:prSet custT="1"/>
      <dgm:spPr/>
      <dgm:t>
        <a:bodyPr/>
        <a:lstStyle/>
        <a:p>
          <a:pPr marR="0" algn="ctr" rtl="0"/>
          <a:r>
            <a:rPr lang="ru-RU" sz="1800" baseline="0" smtClean="0">
              <a:latin typeface="+mn-lt"/>
            </a:rPr>
            <a:t>Главная</a:t>
          </a:r>
          <a:endParaRPr lang="ru-RU" sz="1800" smtClean="0">
            <a:latin typeface="+mn-lt"/>
          </a:endParaRPr>
        </a:p>
      </dgm:t>
    </dgm:pt>
    <dgm:pt modelId="{01E7C708-9AD3-45A9-8BAC-64B616E9ED5F}" type="parTrans" cxnId="{6576967C-E3E6-4E42-8D16-F74FBBCCEA65}">
      <dgm:prSet/>
      <dgm:spPr/>
      <dgm:t>
        <a:bodyPr/>
        <a:lstStyle/>
        <a:p>
          <a:pPr algn="ctr"/>
          <a:endParaRPr lang="ru-RU" sz="1600">
            <a:latin typeface="+mn-lt"/>
          </a:endParaRPr>
        </a:p>
      </dgm:t>
    </dgm:pt>
    <dgm:pt modelId="{1E9FDDA5-82C4-44E1-B476-8BB19625AA9B}" type="sibTrans" cxnId="{6576967C-E3E6-4E42-8D16-F74FBBCCEA65}">
      <dgm:prSet/>
      <dgm:spPr/>
      <dgm:t>
        <a:bodyPr/>
        <a:lstStyle/>
        <a:p>
          <a:pPr algn="ctr"/>
          <a:endParaRPr lang="ru-RU" sz="1600">
            <a:latin typeface="+mn-lt"/>
          </a:endParaRPr>
        </a:p>
      </dgm:t>
    </dgm:pt>
    <dgm:pt modelId="{A0DF9C96-E65D-463A-8934-BB5078F327E9}">
      <dgm:prSet custT="1"/>
      <dgm:spPr/>
      <dgm:t>
        <a:bodyPr/>
        <a:lstStyle/>
        <a:p>
          <a:pPr marR="0" algn="ctr" rtl="0"/>
          <a:r>
            <a:rPr lang="ru-RU" sz="1800" baseline="0" smtClean="0">
              <a:latin typeface="+mn-lt"/>
            </a:rPr>
            <a:t>Верх</a:t>
          </a:r>
          <a:endParaRPr lang="ru-RU" sz="1800" smtClean="0">
            <a:latin typeface="+mn-lt"/>
          </a:endParaRPr>
        </a:p>
      </dgm:t>
    </dgm:pt>
    <dgm:pt modelId="{A9D90638-99A8-4EFE-B450-D065E8AE6259}" type="parTrans" cxnId="{C6C5B26A-5C94-4441-B032-9DC85CF56930}">
      <dgm:prSet/>
      <dgm:spPr/>
      <dgm:t>
        <a:bodyPr/>
        <a:lstStyle/>
        <a:p>
          <a:pPr algn="ctr"/>
          <a:endParaRPr lang="ru-RU" sz="1600">
            <a:latin typeface="+mn-lt"/>
          </a:endParaRPr>
        </a:p>
      </dgm:t>
    </dgm:pt>
    <dgm:pt modelId="{30C3C551-7410-47F3-BF75-2F8A7CFDABCA}" type="sibTrans" cxnId="{C6C5B26A-5C94-4441-B032-9DC85CF56930}">
      <dgm:prSet/>
      <dgm:spPr/>
      <dgm:t>
        <a:bodyPr/>
        <a:lstStyle/>
        <a:p>
          <a:pPr algn="ctr"/>
          <a:endParaRPr lang="ru-RU" sz="1600">
            <a:latin typeface="+mn-lt"/>
          </a:endParaRPr>
        </a:p>
      </dgm:t>
    </dgm:pt>
    <dgm:pt modelId="{DD9DD4F9-A7C4-4D7D-AA14-96EC541F3417}">
      <dgm:prSet custT="1"/>
      <dgm:spPr/>
      <dgm:t>
        <a:bodyPr/>
        <a:lstStyle/>
        <a:p>
          <a:pPr marR="0" algn="ctr" rtl="0"/>
          <a:r>
            <a:rPr lang="ru-RU" sz="1800" baseline="0" smtClean="0">
              <a:latin typeface="+mn-lt"/>
            </a:rPr>
            <a:t>Низ</a:t>
          </a:r>
          <a:endParaRPr lang="ru-RU" sz="1800" smtClean="0">
            <a:latin typeface="+mn-lt"/>
          </a:endParaRPr>
        </a:p>
      </dgm:t>
    </dgm:pt>
    <dgm:pt modelId="{2BB13386-C6F2-498D-AD97-FEB4BB96A86C}" type="parTrans" cxnId="{22191801-03EE-4019-9478-D491A2513A20}">
      <dgm:prSet/>
      <dgm:spPr/>
      <dgm:t>
        <a:bodyPr/>
        <a:lstStyle/>
        <a:p>
          <a:pPr algn="ctr"/>
          <a:endParaRPr lang="ru-RU" sz="1600">
            <a:latin typeface="+mn-lt"/>
          </a:endParaRPr>
        </a:p>
      </dgm:t>
    </dgm:pt>
    <dgm:pt modelId="{D07F07CA-1D38-45BE-8FC2-E20DA550AE86}" type="sibTrans" cxnId="{22191801-03EE-4019-9478-D491A2513A20}">
      <dgm:prSet/>
      <dgm:spPr/>
      <dgm:t>
        <a:bodyPr/>
        <a:lstStyle/>
        <a:p>
          <a:pPr algn="ctr"/>
          <a:endParaRPr lang="ru-RU" sz="1600">
            <a:latin typeface="+mn-lt"/>
          </a:endParaRPr>
        </a:p>
      </dgm:t>
    </dgm:pt>
    <dgm:pt modelId="{31047057-A0C8-4861-A451-75EAE8007110}">
      <dgm:prSet custT="1"/>
      <dgm:spPr/>
      <dgm:t>
        <a:bodyPr/>
        <a:lstStyle/>
        <a:p>
          <a:pPr marR="0" algn="ctr" rtl="0"/>
          <a:r>
            <a:rPr lang="ru-RU" sz="1800" baseline="0" smtClean="0">
              <a:latin typeface="+mn-lt"/>
            </a:rPr>
            <a:t>Юбки</a:t>
          </a:r>
          <a:endParaRPr lang="ru-RU" sz="1800" smtClean="0">
            <a:latin typeface="+mn-lt"/>
          </a:endParaRPr>
        </a:p>
      </dgm:t>
    </dgm:pt>
    <dgm:pt modelId="{D1554588-8208-4FD9-B274-2C2B2206E476}" type="parTrans" cxnId="{FC603B4C-B806-490F-BF7D-94EFBB1B3679}">
      <dgm:prSet/>
      <dgm:spPr/>
      <dgm:t>
        <a:bodyPr/>
        <a:lstStyle/>
        <a:p>
          <a:pPr algn="ctr"/>
          <a:endParaRPr lang="ru-RU" sz="1600">
            <a:latin typeface="+mn-lt"/>
          </a:endParaRPr>
        </a:p>
      </dgm:t>
    </dgm:pt>
    <dgm:pt modelId="{BFB0B2F2-864D-4C12-BA07-ECAD0743DA52}" type="sibTrans" cxnId="{FC603B4C-B806-490F-BF7D-94EFBB1B3679}">
      <dgm:prSet/>
      <dgm:spPr/>
      <dgm:t>
        <a:bodyPr/>
        <a:lstStyle/>
        <a:p>
          <a:pPr algn="ctr"/>
          <a:endParaRPr lang="ru-RU" sz="1600">
            <a:latin typeface="+mn-lt"/>
          </a:endParaRPr>
        </a:p>
      </dgm:t>
    </dgm:pt>
    <dgm:pt modelId="{481904EA-5DCC-4A65-B8C5-BD7E92EA1368}">
      <dgm:prSet custT="1"/>
      <dgm:spPr/>
      <dgm:t>
        <a:bodyPr/>
        <a:lstStyle/>
        <a:p>
          <a:pPr marR="0" algn="ctr" rtl="0"/>
          <a:r>
            <a:rPr lang="ru-RU" sz="1800" smtClean="0">
              <a:latin typeface="+mn-lt"/>
            </a:rPr>
            <a:t>Футболки</a:t>
          </a:r>
        </a:p>
      </dgm:t>
    </dgm:pt>
    <dgm:pt modelId="{AB769E65-1929-401A-8A36-3ABEFB54DB5A}" type="parTrans" cxnId="{38A7E95C-B510-4968-9284-E4CF78BF2BDB}">
      <dgm:prSet/>
      <dgm:spPr/>
      <dgm:t>
        <a:bodyPr/>
        <a:lstStyle/>
        <a:p>
          <a:pPr algn="ctr"/>
          <a:endParaRPr lang="ru-RU" sz="1600">
            <a:latin typeface="+mn-lt"/>
          </a:endParaRPr>
        </a:p>
      </dgm:t>
    </dgm:pt>
    <dgm:pt modelId="{A8F869C4-4003-432A-98FE-1BBF2BD5D709}" type="sibTrans" cxnId="{38A7E95C-B510-4968-9284-E4CF78BF2BDB}">
      <dgm:prSet/>
      <dgm:spPr/>
      <dgm:t>
        <a:bodyPr/>
        <a:lstStyle/>
        <a:p>
          <a:pPr algn="ctr"/>
          <a:endParaRPr lang="ru-RU" sz="1600">
            <a:latin typeface="+mn-lt"/>
          </a:endParaRPr>
        </a:p>
      </dgm:t>
    </dgm:pt>
    <dgm:pt modelId="{BF00AEF0-17F6-47B0-AF51-21AEC37A192E}">
      <dgm:prSet custT="1"/>
      <dgm:spPr/>
      <dgm:t>
        <a:bodyPr/>
        <a:lstStyle/>
        <a:p>
          <a:pPr marR="0" algn="ctr" rtl="0"/>
          <a:r>
            <a:rPr lang="ru-RU" sz="1800" smtClean="0">
              <a:latin typeface="+mn-lt"/>
            </a:rPr>
            <a:t>Топы и майки</a:t>
          </a:r>
        </a:p>
      </dgm:t>
    </dgm:pt>
    <dgm:pt modelId="{D5D9623A-B43C-4CE5-BB01-B2C3E8618ED2}" type="parTrans" cxnId="{2B3ABF25-D21E-4D9C-8996-028479CFAE6D}">
      <dgm:prSet/>
      <dgm:spPr/>
      <dgm:t>
        <a:bodyPr/>
        <a:lstStyle/>
        <a:p>
          <a:pPr algn="ctr"/>
          <a:endParaRPr lang="ru-RU" sz="1600">
            <a:latin typeface="+mn-lt"/>
          </a:endParaRPr>
        </a:p>
      </dgm:t>
    </dgm:pt>
    <dgm:pt modelId="{509CE8A0-99F7-48CC-B82A-5A66382EE944}" type="sibTrans" cxnId="{2B3ABF25-D21E-4D9C-8996-028479CFAE6D}">
      <dgm:prSet/>
      <dgm:spPr/>
      <dgm:t>
        <a:bodyPr/>
        <a:lstStyle/>
        <a:p>
          <a:pPr algn="ctr"/>
          <a:endParaRPr lang="ru-RU" sz="1600">
            <a:latin typeface="+mn-lt"/>
          </a:endParaRPr>
        </a:p>
      </dgm:t>
    </dgm:pt>
    <dgm:pt modelId="{2173B87D-A4D9-4A56-8799-58CA1664047D}">
      <dgm:prSet custT="1"/>
      <dgm:spPr/>
      <dgm:t>
        <a:bodyPr/>
        <a:lstStyle/>
        <a:p>
          <a:pPr marR="0" algn="ctr" rtl="0"/>
          <a:r>
            <a:rPr lang="ru-RU" sz="1800" smtClean="0">
              <a:latin typeface="+mn-lt"/>
            </a:rPr>
            <a:t>Брюки</a:t>
          </a:r>
        </a:p>
      </dgm:t>
    </dgm:pt>
    <dgm:pt modelId="{8ED0B850-BA59-461D-957F-EFF5FF7DEF3C}" type="parTrans" cxnId="{247906B6-B4B7-4C37-A52F-04D77F0CFE87}">
      <dgm:prSet/>
      <dgm:spPr/>
      <dgm:t>
        <a:bodyPr/>
        <a:lstStyle/>
        <a:p>
          <a:pPr algn="ctr"/>
          <a:endParaRPr lang="ru-RU" sz="1600">
            <a:latin typeface="+mn-lt"/>
          </a:endParaRPr>
        </a:p>
      </dgm:t>
    </dgm:pt>
    <dgm:pt modelId="{FD9FF84F-3D50-4EF2-B222-0833E5CB878A}" type="sibTrans" cxnId="{247906B6-B4B7-4C37-A52F-04D77F0CFE87}">
      <dgm:prSet/>
      <dgm:spPr/>
      <dgm:t>
        <a:bodyPr/>
        <a:lstStyle/>
        <a:p>
          <a:pPr algn="ctr"/>
          <a:endParaRPr lang="ru-RU" sz="1600">
            <a:latin typeface="+mn-lt"/>
          </a:endParaRPr>
        </a:p>
      </dgm:t>
    </dgm:pt>
    <dgm:pt modelId="{BDE44E6E-0070-437E-85B9-580E795C00F4}">
      <dgm:prSet custT="1"/>
      <dgm:spPr/>
      <dgm:t>
        <a:bodyPr/>
        <a:lstStyle/>
        <a:p>
          <a:pPr marR="0" algn="ctr" rtl="0"/>
          <a:r>
            <a:rPr lang="ru-RU" sz="1800" smtClean="0">
              <a:latin typeface="+mn-lt"/>
            </a:rPr>
            <a:t>Обратная связь</a:t>
          </a:r>
        </a:p>
      </dgm:t>
    </dgm:pt>
    <dgm:pt modelId="{0EDB863A-EC37-4497-8DE3-820480CDF7F5}" type="parTrans" cxnId="{46234F32-4D10-48DB-820F-6AA3DF50271C}">
      <dgm:prSet/>
      <dgm:spPr/>
      <dgm:t>
        <a:bodyPr/>
        <a:lstStyle/>
        <a:p>
          <a:pPr algn="ctr"/>
          <a:endParaRPr lang="ru-RU" sz="1600">
            <a:latin typeface="+mn-lt"/>
          </a:endParaRPr>
        </a:p>
      </dgm:t>
    </dgm:pt>
    <dgm:pt modelId="{4011EC4F-988A-43A8-AF1F-CCB202D923EF}" type="sibTrans" cxnId="{46234F32-4D10-48DB-820F-6AA3DF50271C}">
      <dgm:prSet/>
      <dgm:spPr/>
      <dgm:t>
        <a:bodyPr/>
        <a:lstStyle/>
        <a:p>
          <a:pPr algn="ctr"/>
          <a:endParaRPr lang="ru-RU" sz="1600">
            <a:latin typeface="+mn-lt"/>
          </a:endParaRPr>
        </a:p>
      </dgm:t>
    </dgm:pt>
    <dgm:pt modelId="{EE951644-6248-41B4-8B06-219600C9C5A3}">
      <dgm:prSet custT="1"/>
      <dgm:spPr/>
      <dgm:t>
        <a:bodyPr/>
        <a:lstStyle/>
        <a:p>
          <a:pPr marR="0" algn="ctr" rtl="0"/>
          <a:r>
            <a:rPr lang="ru-RU" sz="1800" smtClean="0">
              <a:latin typeface="+mn-lt"/>
            </a:rPr>
            <a:t>Авторизация</a:t>
          </a:r>
        </a:p>
      </dgm:t>
    </dgm:pt>
    <dgm:pt modelId="{9C8C93B8-5A96-4B4B-A6C2-35CBC676F311}" type="parTrans" cxnId="{EFC6DBFA-F484-42AD-8172-F829EFB09D37}">
      <dgm:prSet/>
      <dgm:spPr/>
      <dgm:t>
        <a:bodyPr/>
        <a:lstStyle/>
        <a:p>
          <a:pPr algn="ctr"/>
          <a:endParaRPr lang="ru-RU" sz="1600">
            <a:latin typeface="+mn-lt"/>
          </a:endParaRPr>
        </a:p>
      </dgm:t>
    </dgm:pt>
    <dgm:pt modelId="{8F4683C7-2DB0-4873-AC73-A50960F6B385}" type="sibTrans" cxnId="{EFC6DBFA-F484-42AD-8172-F829EFB09D37}">
      <dgm:prSet/>
      <dgm:spPr/>
      <dgm:t>
        <a:bodyPr/>
        <a:lstStyle/>
        <a:p>
          <a:pPr algn="ctr"/>
          <a:endParaRPr lang="ru-RU" sz="1600">
            <a:latin typeface="+mn-lt"/>
          </a:endParaRPr>
        </a:p>
      </dgm:t>
    </dgm:pt>
    <dgm:pt modelId="{D059E3D5-3D68-4F0A-83BA-CC6AAE3EFCE6}">
      <dgm:prSet custT="1"/>
      <dgm:spPr/>
      <dgm:t>
        <a:bodyPr/>
        <a:lstStyle/>
        <a:p>
          <a:pPr marR="0" algn="ctr" rtl="0"/>
          <a:r>
            <a:rPr lang="ru-RU" sz="1800" smtClean="0">
              <a:latin typeface="+mn-lt"/>
            </a:rPr>
            <a:t>Корзина</a:t>
          </a:r>
        </a:p>
      </dgm:t>
    </dgm:pt>
    <dgm:pt modelId="{51C4F6B5-5463-419E-BBCF-E934EBF60278}" type="parTrans" cxnId="{E4926E97-595A-47D8-8926-C45CA05137C2}">
      <dgm:prSet/>
      <dgm:spPr/>
      <dgm:t>
        <a:bodyPr/>
        <a:lstStyle/>
        <a:p>
          <a:pPr algn="ctr"/>
          <a:endParaRPr lang="ru-RU" sz="1600">
            <a:latin typeface="+mn-lt"/>
          </a:endParaRPr>
        </a:p>
      </dgm:t>
    </dgm:pt>
    <dgm:pt modelId="{E1C40AFD-DCCA-40E6-BCE9-1BDD44E94115}" type="sibTrans" cxnId="{E4926E97-595A-47D8-8926-C45CA05137C2}">
      <dgm:prSet/>
      <dgm:spPr/>
      <dgm:t>
        <a:bodyPr/>
        <a:lstStyle/>
        <a:p>
          <a:pPr algn="ctr"/>
          <a:endParaRPr lang="ru-RU" sz="1600">
            <a:latin typeface="+mn-lt"/>
          </a:endParaRPr>
        </a:p>
      </dgm:t>
    </dgm:pt>
    <dgm:pt modelId="{CD028E5C-FC11-4C3B-B8D4-346FDF687D5E}">
      <dgm:prSet custT="1"/>
      <dgm:spPr/>
      <dgm:t>
        <a:bodyPr/>
        <a:lstStyle/>
        <a:p>
          <a:r>
            <a:rPr lang="ru-RU" sz="1800" dirty="0" smtClean="0">
              <a:latin typeface="+mn-lt"/>
            </a:rPr>
            <a:t>Регистрация</a:t>
          </a:r>
          <a:endParaRPr lang="ru-RU" sz="1800" dirty="0">
            <a:latin typeface="+mn-lt"/>
          </a:endParaRPr>
        </a:p>
      </dgm:t>
    </dgm:pt>
    <dgm:pt modelId="{DD13D614-85F7-4E5B-A5DD-6BEE7843659F}" type="parTrans" cxnId="{498802B0-BDFA-47F4-A51D-2A85EE1BA533}">
      <dgm:prSet/>
      <dgm:spPr/>
      <dgm:t>
        <a:bodyPr/>
        <a:lstStyle/>
        <a:p>
          <a:endParaRPr lang="ru-RU" sz="1600">
            <a:latin typeface="+mn-lt"/>
          </a:endParaRPr>
        </a:p>
      </dgm:t>
    </dgm:pt>
    <dgm:pt modelId="{C51A977E-F52F-4B06-AAA8-2FEF69EBD2F3}" type="sibTrans" cxnId="{498802B0-BDFA-47F4-A51D-2A85EE1BA533}">
      <dgm:prSet/>
      <dgm:spPr/>
      <dgm:t>
        <a:bodyPr/>
        <a:lstStyle/>
        <a:p>
          <a:endParaRPr lang="ru-RU" sz="1600">
            <a:latin typeface="+mn-lt"/>
          </a:endParaRPr>
        </a:p>
      </dgm:t>
    </dgm:pt>
    <dgm:pt modelId="{1C5C8168-D684-4F21-A564-4952C8E2EA33}" type="pres">
      <dgm:prSet presAssocID="{144A52A1-9DD1-4735-AA88-5E220810468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8B5992C-FFB0-4A2D-96C8-90925F89E613}" type="pres">
      <dgm:prSet presAssocID="{E6ADA374-2065-4CA2-BABE-B45B3A07C811}" presName="hierRoot1" presStyleCnt="0">
        <dgm:presLayoutVars>
          <dgm:hierBranch/>
        </dgm:presLayoutVars>
      </dgm:prSet>
      <dgm:spPr/>
      <dgm:t>
        <a:bodyPr/>
        <a:lstStyle/>
        <a:p>
          <a:endParaRPr lang="ru-RU"/>
        </a:p>
      </dgm:t>
    </dgm:pt>
    <dgm:pt modelId="{7C2B3F7F-A8C0-43C9-B053-B6E8474E7CBC}" type="pres">
      <dgm:prSet presAssocID="{E6ADA374-2065-4CA2-BABE-B45B3A07C811}" presName="rootComposite1" presStyleCnt="0"/>
      <dgm:spPr/>
      <dgm:t>
        <a:bodyPr/>
        <a:lstStyle/>
        <a:p>
          <a:endParaRPr lang="ru-RU"/>
        </a:p>
      </dgm:t>
    </dgm:pt>
    <dgm:pt modelId="{372CA144-1B37-4B07-B010-0457A4E24414}" type="pres">
      <dgm:prSet presAssocID="{E6ADA374-2065-4CA2-BABE-B45B3A07C81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9020EA-5110-4688-BAD3-D0E3B53E8AB5}" type="pres">
      <dgm:prSet presAssocID="{E6ADA374-2065-4CA2-BABE-B45B3A07C81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2DB85B9-643D-405A-B497-BEC9F144735F}" type="pres">
      <dgm:prSet presAssocID="{E6ADA374-2065-4CA2-BABE-B45B3A07C811}" presName="hierChild2" presStyleCnt="0"/>
      <dgm:spPr/>
      <dgm:t>
        <a:bodyPr/>
        <a:lstStyle/>
        <a:p>
          <a:endParaRPr lang="ru-RU"/>
        </a:p>
      </dgm:t>
    </dgm:pt>
    <dgm:pt modelId="{E69801CD-7C25-4B00-83E2-14847BF7AC57}" type="pres">
      <dgm:prSet presAssocID="{A9D90638-99A8-4EFE-B450-D065E8AE6259}" presName="Name35" presStyleLbl="parChTrans1D2" presStyleIdx="0" presStyleCnt="5"/>
      <dgm:spPr/>
      <dgm:t>
        <a:bodyPr/>
        <a:lstStyle/>
        <a:p>
          <a:endParaRPr lang="ru-RU"/>
        </a:p>
      </dgm:t>
    </dgm:pt>
    <dgm:pt modelId="{59872778-D702-4D11-8FC3-B4D8C840FA4E}" type="pres">
      <dgm:prSet presAssocID="{A0DF9C96-E65D-463A-8934-BB5078F327E9}" presName="hierRoot2" presStyleCnt="0">
        <dgm:presLayoutVars>
          <dgm:hierBranch val="r"/>
        </dgm:presLayoutVars>
      </dgm:prSet>
      <dgm:spPr/>
      <dgm:t>
        <a:bodyPr/>
        <a:lstStyle/>
        <a:p>
          <a:endParaRPr lang="ru-RU"/>
        </a:p>
      </dgm:t>
    </dgm:pt>
    <dgm:pt modelId="{77511D57-D7A3-40B3-9E27-E92D650FB476}" type="pres">
      <dgm:prSet presAssocID="{A0DF9C96-E65D-463A-8934-BB5078F327E9}" presName="rootComposite" presStyleCnt="0"/>
      <dgm:spPr/>
      <dgm:t>
        <a:bodyPr/>
        <a:lstStyle/>
        <a:p>
          <a:endParaRPr lang="ru-RU"/>
        </a:p>
      </dgm:t>
    </dgm:pt>
    <dgm:pt modelId="{B13152CD-209A-4170-A032-83D182FE21F7}" type="pres">
      <dgm:prSet presAssocID="{A0DF9C96-E65D-463A-8934-BB5078F327E9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45364B-837A-4584-A785-7428003C3DB3}" type="pres">
      <dgm:prSet presAssocID="{A0DF9C96-E65D-463A-8934-BB5078F327E9}" presName="rootConnector" presStyleLbl="node2" presStyleIdx="0" presStyleCnt="5"/>
      <dgm:spPr/>
      <dgm:t>
        <a:bodyPr/>
        <a:lstStyle/>
        <a:p>
          <a:endParaRPr lang="ru-RU"/>
        </a:p>
      </dgm:t>
    </dgm:pt>
    <dgm:pt modelId="{3A53E088-BE9E-4893-81F2-801C99223660}" type="pres">
      <dgm:prSet presAssocID="{A0DF9C96-E65D-463A-8934-BB5078F327E9}" presName="hierChild4" presStyleCnt="0"/>
      <dgm:spPr/>
      <dgm:t>
        <a:bodyPr/>
        <a:lstStyle/>
        <a:p>
          <a:endParaRPr lang="ru-RU"/>
        </a:p>
      </dgm:t>
    </dgm:pt>
    <dgm:pt modelId="{E19330DA-5489-4141-A2A9-4CD4D9AF1DC5}" type="pres">
      <dgm:prSet presAssocID="{AB769E65-1929-401A-8A36-3ABEFB54DB5A}" presName="Name50" presStyleLbl="parChTrans1D3" presStyleIdx="0" presStyleCnt="5"/>
      <dgm:spPr/>
      <dgm:t>
        <a:bodyPr/>
        <a:lstStyle/>
        <a:p>
          <a:endParaRPr lang="ru-RU"/>
        </a:p>
      </dgm:t>
    </dgm:pt>
    <dgm:pt modelId="{9141363D-7A6D-4954-8739-49304C01A8BA}" type="pres">
      <dgm:prSet presAssocID="{481904EA-5DCC-4A65-B8C5-BD7E92EA1368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6138AEC7-F414-41B4-B937-29552AD00265}" type="pres">
      <dgm:prSet presAssocID="{481904EA-5DCC-4A65-B8C5-BD7E92EA1368}" presName="rootComposite" presStyleCnt="0"/>
      <dgm:spPr/>
      <dgm:t>
        <a:bodyPr/>
        <a:lstStyle/>
        <a:p>
          <a:endParaRPr lang="ru-RU"/>
        </a:p>
      </dgm:t>
    </dgm:pt>
    <dgm:pt modelId="{5413687C-CB6F-4C31-8C98-9A8741A346A9}" type="pres">
      <dgm:prSet presAssocID="{481904EA-5DCC-4A65-B8C5-BD7E92EA1368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9A49CE-682A-4031-84CE-FA67422D2D48}" type="pres">
      <dgm:prSet presAssocID="{481904EA-5DCC-4A65-B8C5-BD7E92EA1368}" presName="rootConnector" presStyleLbl="node3" presStyleIdx="0" presStyleCnt="5"/>
      <dgm:spPr/>
      <dgm:t>
        <a:bodyPr/>
        <a:lstStyle/>
        <a:p>
          <a:endParaRPr lang="ru-RU"/>
        </a:p>
      </dgm:t>
    </dgm:pt>
    <dgm:pt modelId="{8523069D-3DB7-44CF-8CDE-BABC3E561FF0}" type="pres">
      <dgm:prSet presAssocID="{481904EA-5DCC-4A65-B8C5-BD7E92EA1368}" presName="hierChild4" presStyleCnt="0"/>
      <dgm:spPr/>
      <dgm:t>
        <a:bodyPr/>
        <a:lstStyle/>
        <a:p>
          <a:endParaRPr lang="ru-RU"/>
        </a:p>
      </dgm:t>
    </dgm:pt>
    <dgm:pt modelId="{2DFF8EC1-0196-4F9B-8BD2-CB33EDB91B94}" type="pres">
      <dgm:prSet presAssocID="{481904EA-5DCC-4A65-B8C5-BD7E92EA1368}" presName="hierChild5" presStyleCnt="0"/>
      <dgm:spPr/>
      <dgm:t>
        <a:bodyPr/>
        <a:lstStyle/>
        <a:p>
          <a:endParaRPr lang="ru-RU"/>
        </a:p>
      </dgm:t>
    </dgm:pt>
    <dgm:pt modelId="{A161AF4C-B044-43CB-A1BD-EC74C68DB905}" type="pres">
      <dgm:prSet presAssocID="{D5D9623A-B43C-4CE5-BB01-B2C3E8618ED2}" presName="Name50" presStyleLbl="parChTrans1D3" presStyleIdx="1" presStyleCnt="5"/>
      <dgm:spPr/>
      <dgm:t>
        <a:bodyPr/>
        <a:lstStyle/>
        <a:p>
          <a:endParaRPr lang="ru-RU"/>
        </a:p>
      </dgm:t>
    </dgm:pt>
    <dgm:pt modelId="{5A11307B-A47F-4D4E-9BBD-3B1735F1D939}" type="pres">
      <dgm:prSet presAssocID="{BF00AEF0-17F6-47B0-AF51-21AEC37A192E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CCA79A40-CDD5-46F4-B5C0-F46547C4D8E7}" type="pres">
      <dgm:prSet presAssocID="{BF00AEF0-17F6-47B0-AF51-21AEC37A192E}" presName="rootComposite" presStyleCnt="0"/>
      <dgm:spPr/>
      <dgm:t>
        <a:bodyPr/>
        <a:lstStyle/>
        <a:p>
          <a:endParaRPr lang="ru-RU"/>
        </a:p>
      </dgm:t>
    </dgm:pt>
    <dgm:pt modelId="{74F3C9A5-297C-4951-BECE-DAE8D7C4E98B}" type="pres">
      <dgm:prSet presAssocID="{BF00AEF0-17F6-47B0-AF51-21AEC37A192E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13ADAC-34ED-44A7-94E8-5D252995B03F}" type="pres">
      <dgm:prSet presAssocID="{BF00AEF0-17F6-47B0-AF51-21AEC37A192E}" presName="rootConnector" presStyleLbl="node3" presStyleIdx="1" presStyleCnt="5"/>
      <dgm:spPr/>
      <dgm:t>
        <a:bodyPr/>
        <a:lstStyle/>
        <a:p>
          <a:endParaRPr lang="ru-RU"/>
        </a:p>
      </dgm:t>
    </dgm:pt>
    <dgm:pt modelId="{199A1B3E-508D-408B-B1B3-58DC77A1C2F5}" type="pres">
      <dgm:prSet presAssocID="{BF00AEF0-17F6-47B0-AF51-21AEC37A192E}" presName="hierChild4" presStyleCnt="0"/>
      <dgm:spPr/>
      <dgm:t>
        <a:bodyPr/>
        <a:lstStyle/>
        <a:p>
          <a:endParaRPr lang="ru-RU"/>
        </a:p>
      </dgm:t>
    </dgm:pt>
    <dgm:pt modelId="{0305EFE8-1FC2-407D-819A-CB60937F77F9}" type="pres">
      <dgm:prSet presAssocID="{BF00AEF0-17F6-47B0-AF51-21AEC37A192E}" presName="hierChild5" presStyleCnt="0"/>
      <dgm:spPr/>
      <dgm:t>
        <a:bodyPr/>
        <a:lstStyle/>
        <a:p>
          <a:endParaRPr lang="ru-RU"/>
        </a:p>
      </dgm:t>
    </dgm:pt>
    <dgm:pt modelId="{78D6ECBF-7CA0-45D8-ADFA-972A60694827}" type="pres">
      <dgm:prSet presAssocID="{A0DF9C96-E65D-463A-8934-BB5078F327E9}" presName="hierChild5" presStyleCnt="0"/>
      <dgm:spPr/>
      <dgm:t>
        <a:bodyPr/>
        <a:lstStyle/>
        <a:p>
          <a:endParaRPr lang="ru-RU"/>
        </a:p>
      </dgm:t>
    </dgm:pt>
    <dgm:pt modelId="{760C4BB0-0AB3-495F-872D-474FFDF43933}" type="pres">
      <dgm:prSet presAssocID="{2BB13386-C6F2-498D-AD97-FEB4BB96A86C}" presName="Name35" presStyleLbl="parChTrans1D2" presStyleIdx="1" presStyleCnt="5"/>
      <dgm:spPr/>
      <dgm:t>
        <a:bodyPr/>
        <a:lstStyle/>
        <a:p>
          <a:endParaRPr lang="ru-RU"/>
        </a:p>
      </dgm:t>
    </dgm:pt>
    <dgm:pt modelId="{E04AA5F9-B3DD-49E4-95BF-378958DA72FC}" type="pres">
      <dgm:prSet presAssocID="{DD9DD4F9-A7C4-4D7D-AA14-96EC541F3417}" presName="hierRoot2" presStyleCnt="0">
        <dgm:presLayoutVars>
          <dgm:hierBranch val="r"/>
        </dgm:presLayoutVars>
      </dgm:prSet>
      <dgm:spPr/>
      <dgm:t>
        <a:bodyPr/>
        <a:lstStyle/>
        <a:p>
          <a:endParaRPr lang="ru-RU"/>
        </a:p>
      </dgm:t>
    </dgm:pt>
    <dgm:pt modelId="{297BF3D9-24A8-46E0-9CBA-E58866720235}" type="pres">
      <dgm:prSet presAssocID="{DD9DD4F9-A7C4-4D7D-AA14-96EC541F3417}" presName="rootComposite" presStyleCnt="0"/>
      <dgm:spPr/>
      <dgm:t>
        <a:bodyPr/>
        <a:lstStyle/>
        <a:p>
          <a:endParaRPr lang="ru-RU"/>
        </a:p>
      </dgm:t>
    </dgm:pt>
    <dgm:pt modelId="{8D936715-97F8-44CC-B31E-5E6BFF726676}" type="pres">
      <dgm:prSet presAssocID="{DD9DD4F9-A7C4-4D7D-AA14-96EC541F3417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617CC1-BA0A-42D2-9D5E-D13705B55670}" type="pres">
      <dgm:prSet presAssocID="{DD9DD4F9-A7C4-4D7D-AA14-96EC541F3417}" presName="rootConnector" presStyleLbl="node2" presStyleIdx="1" presStyleCnt="5"/>
      <dgm:spPr/>
      <dgm:t>
        <a:bodyPr/>
        <a:lstStyle/>
        <a:p>
          <a:endParaRPr lang="ru-RU"/>
        </a:p>
      </dgm:t>
    </dgm:pt>
    <dgm:pt modelId="{5CB24C77-FD30-4EBA-BEAB-79846D8AC865}" type="pres">
      <dgm:prSet presAssocID="{DD9DD4F9-A7C4-4D7D-AA14-96EC541F3417}" presName="hierChild4" presStyleCnt="0"/>
      <dgm:spPr/>
      <dgm:t>
        <a:bodyPr/>
        <a:lstStyle/>
        <a:p>
          <a:endParaRPr lang="ru-RU"/>
        </a:p>
      </dgm:t>
    </dgm:pt>
    <dgm:pt modelId="{54C5971E-A73C-4B96-845D-A6CBB8B2D475}" type="pres">
      <dgm:prSet presAssocID="{D1554588-8208-4FD9-B274-2C2B2206E476}" presName="Name50" presStyleLbl="parChTrans1D3" presStyleIdx="2" presStyleCnt="5"/>
      <dgm:spPr/>
      <dgm:t>
        <a:bodyPr/>
        <a:lstStyle/>
        <a:p>
          <a:endParaRPr lang="ru-RU"/>
        </a:p>
      </dgm:t>
    </dgm:pt>
    <dgm:pt modelId="{9A840BE6-7E20-4099-AF55-47EE15F1F59F}" type="pres">
      <dgm:prSet presAssocID="{31047057-A0C8-4861-A451-75EAE8007110}" presName="hierRoot2" presStyleCnt="0">
        <dgm:presLayoutVars>
          <dgm:hierBranch val="r"/>
        </dgm:presLayoutVars>
      </dgm:prSet>
      <dgm:spPr/>
      <dgm:t>
        <a:bodyPr/>
        <a:lstStyle/>
        <a:p>
          <a:endParaRPr lang="ru-RU"/>
        </a:p>
      </dgm:t>
    </dgm:pt>
    <dgm:pt modelId="{21A33448-7875-4EE6-B5DF-C143D78D1242}" type="pres">
      <dgm:prSet presAssocID="{31047057-A0C8-4861-A451-75EAE8007110}" presName="rootComposite" presStyleCnt="0"/>
      <dgm:spPr/>
      <dgm:t>
        <a:bodyPr/>
        <a:lstStyle/>
        <a:p>
          <a:endParaRPr lang="ru-RU"/>
        </a:p>
      </dgm:t>
    </dgm:pt>
    <dgm:pt modelId="{9B5B8FA5-AED2-4BF7-A2E5-66F9C21F3155}" type="pres">
      <dgm:prSet presAssocID="{31047057-A0C8-4861-A451-75EAE8007110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84BC9D-7E0E-48D8-B1F7-F054C68774BE}" type="pres">
      <dgm:prSet presAssocID="{31047057-A0C8-4861-A451-75EAE8007110}" presName="rootConnector" presStyleLbl="node3" presStyleIdx="2" presStyleCnt="5"/>
      <dgm:spPr/>
      <dgm:t>
        <a:bodyPr/>
        <a:lstStyle/>
        <a:p>
          <a:endParaRPr lang="ru-RU"/>
        </a:p>
      </dgm:t>
    </dgm:pt>
    <dgm:pt modelId="{9023033C-B8EE-4B02-B49C-29E202C0AE26}" type="pres">
      <dgm:prSet presAssocID="{31047057-A0C8-4861-A451-75EAE8007110}" presName="hierChild4" presStyleCnt="0"/>
      <dgm:spPr/>
      <dgm:t>
        <a:bodyPr/>
        <a:lstStyle/>
        <a:p>
          <a:endParaRPr lang="ru-RU"/>
        </a:p>
      </dgm:t>
    </dgm:pt>
    <dgm:pt modelId="{FAE1D41D-9F82-469D-BD48-ECF63EEBCFFD}" type="pres">
      <dgm:prSet presAssocID="{31047057-A0C8-4861-A451-75EAE8007110}" presName="hierChild5" presStyleCnt="0"/>
      <dgm:spPr/>
      <dgm:t>
        <a:bodyPr/>
        <a:lstStyle/>
        <a:p>
          <a:endParaRPr lang="ru-RU"/>
        </a:p>
      </dgm:t>
    </dgm:pt>
    <dgm:pt modelId="{11A9DECD-5D65-4B43-BA1A-F7B851303153}" type="pres">
      <dgm:prSet presAssocID="{8ED0B850-BA59-461D-957F-EFF5FF7DEF3C}" presName="Name50" presStyleLbl="parChTrans1D3" presStyleIdx="3" presStyleCnt="5"/>
      <dgm:spPr/>
      <dgm:t>
        <a:bodyPr/>
        <a:lstStyle/>
        <a:p>
          <a:endParaRPr lang="ru-RU"/>
        </a:p>
      </dgm:t>
    </dgm:pt>
    <dgm:pt modelId="{62359FF4-4789-41BC-B00A-602C761C4344}" type="pres">
      <dgm:prSet presAssocID="{2173B87D-A4D9-4A56-8799-58CA1664047D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4F01D3B4-BE4B-44C3-8D8C-D14C5DB380D0}" type="pres">
      <dgm:prSet presAssocID="{2173B87D-A4D9-4A56-8799-58CA1664047D}" presName="rootComposite" presStyleCnt="0"/>
      <dgm:spPr/>
      <dgm:t>
        <a:bodyPr/>
        <a:lstStyle/>
        <a:p>
          <a:endParaRPr lang="ru-RU"/>
        </a:p>
      </dgm:t>
    </dgm:pt>
    <dgm:pt modelId="{27619B95-AAA8-40D6-8ECF-3A6F1FAD0D25}" type="pres">
      <dgm:prSet presAssocID="{2173B87D-A4D9-4A56-8799-58CA1664047D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32F476-039E-4BC4-9DFE-4A6B8D68D443}" type="pres">
      <dgm:prSet presAssocID="{2173B87D-A4D9-4A56-8799-58CA1664047D}" presName="rootConnector" presStyleLbl="node3" presStyleIdx="3" presStyleCnt="5"/>
      <dgm:spPr/>
      <dgm:t>
        <a:bodyPr/>
        <a:lstStyle/>
        <a:p>
          <a:endParaRPr lang="ru-RU"/>
        </a:p>
      </dgm:t>
    </dgm:pt>
    <dgm:pt modelId="{3D42DC04-7D6F-41DF-9217-AE9F8DB75F46}" type="pres">
      <dgm:prSet presAssocID="{2173B87D-A4D9-4A56-8799-58CA1664047D}" presName="hierChild4" presStyleCnt="0"/>
      <dgm:spPr/>
      <dgm:t>
        <a:bodyPr/>
        <a:lstStyle/>
        <a:p>
          <a:endParaRPr lang="ru-RU"/>
        </a:p>
      </dgm:t>
    </dgm:pt>
    <dgm:pt modelId="{3F55DB9A-159A-4529-89AA-4DF3DF6A9753}" type="pres">
      <dgm:prSet presAssocID="{2173B87D-A4D9-4A56-8799-58CA1664047D}" presName="hierChild5" presStyleCnt="0"/>
      <dgm:spPr/>
      <dgm:t>
        <a:bodyPr/>
        <a:lstStyle/>
        <a:p>
          <a:endParaRPr lang="ru-RU"/>
        </a:p>
      </dgm:t>
    </dgm:pt>
    <dgm:pt modelId="{4A78F076-38F8-486F-A66C-3211DF6A8DF8}" type="pres">
      <dgm:prSet presAssocID="{DD9DD4F9-A7C4-4D7D-AA14-96EC541F3417}" presName="hierChild5" presStyleCnt="0"/>
      <dgm:spPr/>
      <dgm:t>
        <a:bodyPr/>
        <a:lstStyle/>
        <a:p>
          <a:endParaRPr lang="ru-RU"/>
        </a:p>
      </dgm:t>
    </dgm:pt>
    <dgm:pt modelId="{26BDE45B-D6FD-4846-B384-C96590A7C87E}" type="pres">
      <dgm:prSet presAssocID="{0EDB863A-EC37-4497-8DE3-820480CDF7F5}" presName="Name35" presStyleLbl="parChTrans1D2" presStyleIdx="2" presStyleCnt="5"/>
      <dgm:spPr/>
      <dgm:t>
        <a:bodyPr/>
        <a:lstStyle/>
        <a:p>
          <a:endParaRPr lang="ru-RU"/>
        </a:p>
      </dgm:t>
    </dgm:pt>
    <dgm:pt modelId="{2C9EEB89-F356-4993-AEB9-A6CD892C610D}" type="pres">
      <dgm:prSet presAssocID="{BDE44E6E-0070-437E-85B9-580E795C00F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836D2A2-95F4-4714-B9F6-7B21CCD208A4}" type="pres">
      <dgm:prSet presAssocID="{BDE44E6E-0070-437E-85B9-580E795C00F4}" presName="rootComposite" presStyleCnt="0"/>
      <dgm:spPr/>
      <dgm:t>
        <a:bodyPr/>
        <a:lstStyle/>
        <a:p>
          <a:endParaRPr lang="ru-RU"/>
        </a:p>
      </dgm:t>
    </dgm:pt>
    <dgm:pt modelId="{7CFFE1B1-3A0F-464C-8DA5-074B014EDD3F}" type="pres">
      <dgm:prSet presAssocID="{BDE44E6E-0070-437E-85B9-580E795C00F4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9900A9-E4D4-46F0-BC59-A3C57071E516}" type="pres">
      <dgm:prSet presAssocID="{BDE44E6E-0070-437E-85B9-580E795C00F4}" presName="rootConnector" presStyleLbl="node2" presStyleIdx="2" presStyleCnt="5"/>
      <dgm:spPr/>
      <dgm:t>
        <a:bodyPr/>
        <a:lstStyle/>
        <a:p>
          <a:endParaRPr lang="ru-RU"/>
        </a:p>
      </dgm:t>
    </dgm:pt>
    <dgm:pt modelId="{3EF3A9F5-10B4-4FF4-94BF-E49F22730551}" type="pres">
      <dgm:prSet presAssocID="{BDE44E6E-0070-437E-85B9-580E795C00F4}" presName="hierChild4" presStyleCnt="0"/>
      <dgm:spPr/>
      <dgm:t>
        <a:bodyPr/>
        <a:lstStyle/>
        <a:p>
          <a:endParaRPr lang="ru-RU"/>
        </a:p>
      </dgm:t>
    </dgm:pt>
    <dgm:pt modelId="{174E22CD-32B8-4FC1-855A-157C9433214E}" type="pres">
      <dgm:prSet presAssocID="{BDE44E6E-0070-437E-85B9-580E795C00F4}" presName="hierChild5" presStyleCnt="0"/>
      <dgm:spPr/>
      <dgm:t>
        <a:bodyPr/>
        <a:lstStyle/>
        <a:p>
          <a:endParaRPr lang="ru-RU"/>
        </a:p>
      </dgm:t>
    </dgm:pt>
    <dgm:pt modelId="{9D6578AF-CCD9-4F35-840E-3CA609C73452}" type="pres">
      <dgm:prSet presAssocID="{9C8C93B8-5A96-4B4B-A6C2-35CBC676F311}" presName="Name35" presStyleLbl="parChTrans1D2" presStyleIdx="3" presStyleCnt="5"/>
      <dgm:spPr/>
      <dgm:t>
        <a:bodyPr/>
        <a:lstStyle/>
        <a:p>
          <a:endParaRPr lang="ru-RU"/>
        </a:p>
      </dgm:t>
    </dgm:pt>
    <dgm:pt modelId="{56D839B2-FECD-4104-9F8A-3CEF93C31ECC}" type="pres">
      <dgm:prSet presAssocID="{EE951644-6248-41B4-8B06-219600C9C5A3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238DA32D-DFDE-4405-9B0B-3A6310632C74}" type="pres">
      <dgm:prSet presAssocID="{EE951644-6248-41B4-8B06-219600C9C5A3}" presName="rootComposite" presStyleCnt="0"/>
      <dgm:spPr/>
      <dgm:t>
        <a:bodyPr/>
        <a:lstStyle/>
        <a:p>
          <a:endParaRPr lang="ru-RU"/>
        </a:p>
      </dgm:t>
    </dgm:pt>
    <dgm:pt modelId="{9DA6B5D4-8FCC-4C2F-820C-167B805E0180}" type="pres">
      <dgm:prSet presAssocID="{EE951644-6248-41B4-8B06-219600C9C5A3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BAEB52-06DD-478C-AE68-52F8577A20FB}" type="pres">
      <dgm:prSet presAssocID="{EE951644-6248-41B4-8B06-219600C9C5A3}" presName="rootConnector" presStyleLbl="node2" presStyleIdx="3" presStyleCnt="5"/>
      <dgm:spPr/>
      <dgm:t>
        <a:bodyPr/>
        <a:lstStyle/>
        <a:p>
          <a:endParaRPr lang="ru-RU"/>
        </a:p>
      </dgm:t>
    </dgm:pt>
    <dgm:pt modelId="{B09C2F82-D19E-40CA-B2E1-A4F14AE27C31}" type="pres">
      <dgm:prSet presAssocID="{EE951644-6248-41B4-8B06-219600C9C5A3}" presName="hierChild4" presStyleCnt="0"/>
      <dgm:spPr/>
      <dgm:t>
        <a:bodyPr/>
        <a:lstStyle/>
        <a:p>
          <a:endParaRPr lang="ru-RU"/>
        </a:p>
      </dgm:t>
    </dgm:pt>
    <dgm:pt modelId="{609B4F99-DB63-4A99-A96A-4F4C4E7056AD}" type="pres">
      <dgm:prSet presAssocID="{DD13D614-85F7-4E5B-A5DD-6BEE7843659F}" presName="Name37" presStyleLbl="parChTrans1D3" presStyleIdx="4" presStyleCnt="5"/>
      <dgm:spPr/>
      <dgm:t>
        <a:bodyPr/>
        <a:lstStyle/>
        <a:p>
          <a:endParaRPr lang="ru-RU"/>
        </a:p>
      </dgm:t>
    </dgm:pt>
    <dgm:pt modelId="{D6356250-04F6-4F4D-97F1-EDB402DDBE03}" type="pres">
      <dgm:prSet presAssocID="{CD028E5C-FC11-4C3B-B8D4-346FDF687D5E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A40DB41E-5626-4560-8683-9FACF5607CF2}" type="pres">
      <dgm:prSet presAssocID="{CD028E5C-FC11-4C3B-B8D4-346FDF687D5E}" presName="rootComposite" presStyleCnt="0"/>
      <dgm:spPr/>
      <dgm:t>
        <a:bodyPr/>
        <a:lstStyle/>
        <a:p>
          <a:endParaRPr lang="ru-RU"/>
        </a:p>
      </dgm:t>
    </dgm:pt>
    <dgm:pt modelId="{D22E8497-C045-450F-8B50-994422534868}" type="pres">
      <dgm:prSet presAssocID="{CD028E5C-FC11-4C3B-B8D4-346FDF687D5E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5BB0D9-A532-4750-AC18-8B17AD0F6CE7}" type="pres">
      <dgm:prSet presAssocID="{CD028E5C-FC11-4C3B-B8D4-346FDF687D5E}" presName="rootConnector" presStyleLbl="node3" presStyleIdx="4" presStyleCnt="5"/>
      <dgm:spPr/>
      <dgm:t>
        <a:bodyPr/>
        <a:lstStyle/>
        <a:p>
          <a:endParaRPr lang="ru-RU"/>
        </a:p>
      </dgm:t>
    </dgm:pt>
    <dgm:pt modelId="{8FC59D69-5D7A-4DCA-A59E-0C649A71943A}" type="pres">
      <dgm:prSet presAssocID="{CD028E5C-FC11-4C3B-B8D4-346FDF687D5E}" presName="hierChild4" presStyleCnt="0"/>
      <dgm:spPr/>
      <dgm:t>
        <a:bodyPr/>
        <a:lstStyle/>
        <a:p>
          <a:endParaRPr lang="ru-RU"/>
        </a:p>
      </dgm:t>
    </dgm:pt>
    <dgm:pt modelId="{C1E0FE36-170F-4288-A9B9-BD102DA03E56}" type="pres">
      <dgm:prSet presAssocID="{CD028E5C-FC11-4C3B-B8D4-346FDF687D5E}" presName="hierChild5" presStyleCnt="0"/>
      <dgm:spPr/>
      <dgm:t>
        <a:bodyPr/>
        <a:lstStyle/>
        <a:p>
          <a:endParaRPr lang="ru-RU"/>
        </a:p>
      </dgm:t>
    </dgm:pt>
    <dgm:pt modelId="{E6DF9B11-AD75-43DA-B198-A95AB29F5A03}" type="pres">
      <dgm:prSet presAssocID="{EE951644-6248-41B4-8B06-219600C9C5A3}" presName="hierChild5" presStyleCnt="0"/>
      <dgm:spPr/>
      <dgm:t>
        <a:bodyPr/>
        <a:lstStyle/>
        <a:p>
          <a:endParaRPr lang="ru-RU"/>
        </a:p>
      </dgm:t>
    </dgm:pt>
    <dgm:pt modelId="{2AD20094-4DA4-442F-BACD-6A54C01E1258}" type="pres">
      <dgm:prSet presAssocID="{51C4F6B5-5463-419E-BBCF-E934EBF60278}" presName="Name35" presStyleLbl="parChTrans1D2" presStyleIdx="4" presStyleCnt="5"/>
      <dgm:spPr/>
      <dgm:t>
        <a:bodyPr/>
        <a:lstStyle/>
        <a:p>
          <a:endParaRPr lang="ru-RU"/>
        </a:p>
      </dgm:t>
    </dgm:pt>
    <dgm:pt modelId="{D3F789F6-6C34-484E-8E8F-8E7EC22CB2AF}" type="pres">
      <dgm:prSet presAssocID="{D059E3D5-3D68-4F0A-83BA-CC6AAE3EFCE6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F038FFDD-194B-4482-A012-D49B1B70837C}" type="pres">
      <dgm:prSet presAssocID="{D059E3D5-3D68-4F0A-83BA-CC6AAE3EFCE6}" presName="rootComposite" presStyleCnt="0"/>
      <dgm:spPr/>
      <dgm:t>
        <a:bodyPr/>
        <a:lstStyle/>
        <a:p>
          <a:endParaRPr lang="ru-RU"/>
        </a:p>
      </dgm:t>
    </dgm:pt>
    <dgm:pt modelId="{9CDCEB9B-7A25-4AEF-8CAE-B1A18DC9ABB4}" type="pres">
      <dgm:prSet presAssocID="{D059E3D5-3D68-4F0A-83BA-CC6AAE3EFCE6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61A97D-E553-4CAE-BF2A-177D1E569D19}" type="pres">
      <dgm:prSet presAssocID="{D059E3D5-3D68-4F0A-83BA-CC6AAE3EFCE6}" presName="rootConnector" presStyleLbl="node2" presStyleIdx="4" presStyleCnt="5"/>
      <dgm:spPr/>
      <dgm:t>
        <a:bodyPr/>
        <a:lstStyle/>
        <a:p>
          <a:endParaRPr lang="ru-RU"/>
        </a:p>
      </dgm:t>
    </dgm:pt>
    <dgm:pt modelId="{F84B1542-7EED-48B2-AF0F-E6A9D5C6F5F5}" type="pres">
      <dgm:prSet presAssocID="{D059E3D5-3D68-4F0A-83BA-CC6AAE3EFCE6}" presName="hierChild4" presStyleCnt="0"/>
      <dgm:spPr/>
      <dgm:t>
        <a:bodyPr/>
        <a:lstStyle/>
        <a:p>
          <a:endParaRPr lang="ru-RU"/>
        </a:p>
      </dgm:t>
    </dgm:pt>
    <dgm:pt modelId="{916A6BCE-642D-484F-9858-F726366584B9}" type="pres">
      <dgm:prSet presAssocID="{D059E3D5-3D68-4F0A-83BA-CC6AAE3EFCE6}" presName="hierChild5" presStyleCnt="0"/>
      <dgm:spPr/>
      <dgm:t>
        <a:bodyPr/>
        <a:lstStyle/>
        <a:p>
          <a:endParaRPr lang="ru-RU"/>
        </a:p>
      </dgm:t>
    </dgm:pt>
    <dgm:pt modelId="{20A34AFE-4AB6-4BB2-A18B-DDE04987ECC4}" type="pres">
      <dgm:prSet presAssocID="{E6ADA374-2065-4CA2-BABE-B45B3A07C811}" presName="hierChild3" presStyleCnt="0"/>
      <dgm:spPr/>
      <dgm:t>
        <a:bodyPr/>
        <a:lstStyle/>
        <a:p>
          <a:endParaRPr lang="ru-RU"/>
        </a:p>
      </dgm:t>
    </dgm:pt>
  </dgm:ptLst>
  <dgm:cxnLst>
    <dgm:cxn modelId="{247906B6-B4B7-4C37-A52F-04D77F0CFE87}" srcId="{DD9DD4F9-A7C4-4D7D-AA14-96EC541F3417}" destId="{2173B87D-A4D9-4A56-8799-58CA1664047D}" srcOrd="1" destOrd="0" parTransId="{8ED0B850-BA59-461D-957F-EFF5FF7DEF3C}" sibTransId="{FD9FF84F-3D50-4EF2-B222-0833E5CB878A}"/>
    <dgm:cxn modelId="{BC969BF6-2A40-4A58-842F-FFE97A6577F2}" type="presOf" srcId="{D059E3D5-3D68-4F0A-83BA-CC6AAE3EFCE6}" destId="{9CDCEB9B-7A25-4AEF-8CAE-B1A18DC9ABB4}" srcOrd="0" destOrd="0" presId="urn:microsoft.com/office/officeart/2005/8/layout/orgChart1"/>
    <dgm:cxn modelId="{63859754-F902-40BC-933F-CA8432C78558}" type="presOf" srcId="{51C4F6B5-5463-419E-BBCF-E934EBF60278}" destId="{2AD20094-4DA4-442F-BACD-6A54C01E1258}" srcOrd="0" destOrd="0" presId="urn:microsoft.com/office/officeart/2005/8/layout/orgChart1"/>
    <dgm:cxn modelId="{0923D819-E4AA-4242-9CE5-E35B0D095192}" type="presOf" srcId="{31047057-A0C8-4861-A451-75EAE8007110}" destId="{9B5B8FA5-AED2-4BF7-A2E5-66F9C21F3155}" srcOrd="0" destOrd="0" presId="urn:microsoft.com/office/officeart/2005/8/layout/orgChart1"/>
    <dgm:cxn modelId="{8D66FD12-76B5-4A16-93F9-426B38679188}" type="presOf" srcId="{2173B87D-A4D9-4A56-8799-58CA1664047D}" destId="{27619B95-AAA8-40D6-8ECF-3A6F1FAD0D25}" srcOrd="0" destOrd="0" presId="urn:microsoft.com/office/officeart/2005/8/layout/orgChart1"/>
    <dgm:cxn modelId="{60989CE7-25DC-49DF-8EA3-382ED5C7DA60}" type="presOf" srcId="{2BB13386-C6F2-498D-AD97-FEB4BB96A86C}" destId="{760C4BB0-0AB3-495F-872D-474FFDF43933}" srcOrd="0" destOrd="0" presId="urn:microsoft.com/office/officeart/2005/8/layout/orgChart1"/>
    <dgm:cxn modelId="{73E14277-F4D0-4F23-A680-F50BDA5F74DE}" type="presOf" srcId="{31047057-A0C8-4861-A451-75EAE8007110}" destId="{D684BC9D-7E0E-48D8-B1F7-F054C68774BE}" srcOrd="1" destOrd="0" presId="urn:microsoft.com/office/officeart/2005/8/layout/orgChart1"/>
    <dgm:cxn modelId="{AC6EC9DD-43FF-4A16-9EA5-04FBDD77F7F0}" type="presOf" srcId="{481904EA-5DCC-4A65-B8C5-BD7E92EA1368}" destId="{5413687C-CB6F-4C31-8C98-9A8741A346A9}" srcOrd="0" destOrd="0" presId="urn:microsoft.com/office/officeart/2005/8/layout/orgChart1"/>
    <dgm:cxn modelId="{A116CF84-930F-45E9-AE0D-57207F8181F6}" type="presOf" srcId="{E6ADA374-2065-4CA2-BABE-B45B3A07C811}" destId="{BC9020EA-5110-4688-BAD3-D0E3B53E8AB5}" srcOrd="1" destOrd="0" presId="urn:microsoft.com/office/officeart/2005/8/layout/orgChart1"/>
    <dgm:cxn modelId="{8DAEE212-0647-44B1-B806-D57BD5AF073E}" type="presOf" srcId="{DD13D614-85F7-4E5B-A5DD-6BEE7843659F}" destId="{609B4F99-DB63-4A99-A96A-4F4C4E7056AD}" srcOrd="0" destOrd="0" presId="urn:microsoft.com/office/officeart/2005/8/layout/orgChart1"/>
    <dgm:cxn modelId="{EFC6DBFA-F484-42AD-8172-F829EFB09D37}" srcId="{E6ADA374-2065-4CA2-BABE-B45B3A07C811}" destId="{EE951644-6248-41B4-8B06-219600C9C5A3}" srcOrd="3" destOrd="0" parTransId="{9C8C93B8-5A96-4B4B-A6C2-35CBC676F311}" sibTransId="{8F4683C7-2DB0-4873-AC73-A50960F6B385}"/>
    <dgm:cxn modelId="{AA6C7622-1ACE-4D95-B391-50B80BEBA3C0}" type="presOf" srcId="{8ED0B850-BA59-461D-957F-EFF5FF7DEF3C}" destId="{11A9DECD-5D65-4B43-BA1A-F7B851303153}" srcOrd="0" destOrd="0" presId="urn:microsoft.com/office/officeart/2005/8/layout/orgChart1"/>
    <dgm:cxn modelId="{3A0FA218-CDEE-4CEC-B542-806819F79D5B}" type="presOf" srcId="{481904EA-5DCC-4A65-B8C5-BD7E92EA1368}" destId="{759A49CE-682A-4031-84CE-FA67422D2D48}" srcOrd="1" destOrd="0" presId="urn:microsoft.com/office/officeart/2005/8/layout/orgChart1"/>
    <dgm:cxn modelId="{498802B0-BDFA-47F4-A51D-2A85EE1BA533}" srcId="{EE951644-6248-41B4-8B06-219600C9C5A3}" destId="{CD028E5C-FC11-4C3B-B8D4-346FDF687D5E}" srcOrd="0" destOrd="0" parTransId="{DD13D614-85F7-4E5B-A5DD-6BEE7843659F}" sibTransId="{C51A977E-F52F-4B06-AAA8-2FEF69EBD2F3}"/>
    <dgm:cxn modelId="{E4926E97-595A-47D8-8926-C45CA05137C2}" srcId="{E6ADA374-2065-4CA2-BABE-B45B3A07C811}" destId="{D059E3D5-3D68-4F0A-83BA-CC6AAE3EFCE6}" srcOrd="4" destOrd="0" parTransId="{51C4F6B5-5463-419E-BBCF-E934EBF60278}" sibTransId="{E1C40AFD-DCCA-40E6-BCE9-1BDD44E94115}"/>
    <dgm:cxn modelId="{CFCB3E58-AFCC-49EA-AD19-5AEA8D009DD3}" type="presOf" srcId="{BDE44E6E-0070-437E-85B9-580E795C00F4}" destId="{709900A9-E4D4-46F0-BC59-A3C57071E516}" srcOrd="1" destOrd="0" presId="urn:microsoft.com/office/officeart/2005/8/layout/orgChart1"/>
    <dgm:cxn modelId="{C6C5B26A-5C94-4441-B032-9DC85CF56930}" srcId="{E6ADA374-2065-4CA2-BABE-B45B3A07C811}" destId="{A0DF9C96-E65D-463A-8934-BB5078F327E9}" srcOrd="0" destOrd="0" parTransId="{A9D90638-99A8-4EFE-B450-D065E8AE6259}" sibTransId="{30C3C551-7410-47F3-BF75-2F8A7CFDABCA}"/>
    <dgm:cxn modelId="{4EAA182B-7179-49CA-AF39-3D4FE4D3FAA3}" type="presOf" srcId="{A0DF9C96-E65D-463A-8934-BB5078F327E9}" destId="{E045364B-837A-4584-A785-7428003C3DB3}" srcOrd="1" destOrd="0" presId="urn:microsoft.com/office/officeart/2005/8/layout/orgChart1"/>
    <dgm:cxn modelId="{230C1D0A-0CE1-421E-90E7-38A25C2B00C9}" type="presOf" srcId="{D059E3D5-3D68-4F0A-83BA-CC6AAE3EFCE6}" destId="{F861A97D-E553-4CAE-BF2A-177D1E569D19}" srcOrd="1" destOrd="0" presId="urn:microsoft.com/office/officeart/2005/8/layout/orgChart1"/>
    <dgm:cxn modelId="{779ACDD5-CE1E-480B-B7BD-E326BF82D698}" type="presOf" srcId="{BF00AEF0-17F6-47B0-AF51-21AEC37A192E}" destId="{74F3C9A5-297C-4951-BECE-DAE8D7C4E98B}" srcOrd="0" destOrd="0" presId="urn:microsoft.com/office/officeart/2005/8/layout/orgChart1"/>
    <dgm:cxn modelId="{519F1519-ADC6-4017-8B8E-A959CB75E673}" type="presOf" srcId="{EE951644-6248-41B4-8B06-219600C9C5A3}" destId="{54BAEB52-06DD-478C-AE68-52F8577A20FB}" srcOrd="1" destOrd="0" presId="urn:microsoft.com/office/officeart/2005/8/layout/orgChart1"/>
    <dgm:cxn modelId="{C4304E87-6BF9-4900-9377-245433242834}" type="presOf" srcId="{BF00AEF0-17F6-47B0-AF51-21AEC37A192E}" destId="{0513ADAC-34ED-44A7-94E8-5D252995B03F}" srcOrd="1" destOrd="0" presId="urn:microsoft.com/office/officeart/2005/8/layout/orgChart1"/>
    <dgm:cxn modelId="{3D7A3F38-F288-4C1D-9607-4555EDD8DFDD}" type="presOf" srcId="{E6ADA374-2065-4CA2-BABE-B45B3A07C811}" destId="{372CA144-1B37-4B07-B010-0457A4E24414}" srcOrd="0" destOrd="0" presId="urn:microsoft.com/office/officeart/2005/8/layout/orgChart1"/>
    <dgm:cxn modelId="{A355CDAD-F666-4B3F-BC29-F8684DF4C1B0}" type="presOf" srcId="{CD028E5C-FC11-4C3B-B8D4-346FDF687D5E}" destId="{D22E8497-C045-450F-8B50-994422534868}" srcOrd="0" destOrd="0" presId="urn:microsoft.com/office/officeart/2005/8/layout/orgChart1"/>
    <dgm:cxn modelId="{D31AAD1F-8CE9-46DD-AF4C-12099F24F96E}" type="presOf" srcId="{EE951644-6248-41B4-8B06-219600C9C5A3}" destId="{9DA6B5D4-8FCC-4C2F-820C-167B805E0180}" srcOrd="0" destOrd="0" presId="urn:microsoft.com/office/officeart/2005/8/layout/orgChart1"/>
    <dgm:cxn modelId="{DC7EFC1E-BE91-414B-A46B-4619E8ABC582}" type="presOf" srcId="{2173B87D-A4D9-4A56-8799-58CA1664047D}" destId="{9A32F476-039E-4BC4-9DFE-4A6B8D68D443}" srcOrd="1" destOrd="0" presId="urn:microsoft.com/office/officeart/2005/8/layout/orgChart1"/>
    <dgm:cxn modelId="{2B3ABF25-D21E-4D9C-8996-028479CFAE6D}" srcId="{A0DF9C96-E65D-463A-8934-BB5078F327E9}" destId="{BF00AEF0-17F6-47B0-AF51-21AEC37A192E}" srcOrd="1" destOrd="0" parTransId="{D5D9623A-B43C-4CE5-BB01-B2C3E8618ED2}" sibTransId="{509CE8A0-99F7-48CC-B82A-5A66382EE944}"/>
    <dgm:cxn modelId="{38A7E95C-B510-4968-9284-E4CF78BF2BDB}" srcId="{A0DF9C96-E65D-463A-8934-BB5078F327E9}" destId="{481904EA-5DCC-4A65-B8C5-BD7E92EA1368}" srcOrd="0" destOrd="0" parTransId="{AB769E65-1929-401A-8A36-3ABEFB54DB5A}" sibTransId="{A8F869C4-4003-432A-98FE-1BBF2BD5D709}"/>
    <dgm:cxn modelId="{AAA69698-2BD6-488E-AEE4-C55B88B695F5}" type="presOf" srcId="{BDE44E6E-0070-437E-85B9-580E795C00F4}" destId="{7CFFE1B1-3A0F-464C-8DA5-074B014EDD3F}" srcOrd="0" destOrd="0" presId="urn:microsoft.com/office/officeart/2005/8/layout/orgChart1"/>
    <dgm:cxn modelId="{19C3F7D1-8B0C-4F52-BC26-BB36CD91222B}" type="presOf" srcId="{DD9DD4F9-A7C4-4D7D-AA14-96EC541F3417}" destId="{E7617CC1-BA0A-42D2-9D5E-D13705B55670}" srcOrd="1" destOrd="0" presId="urn:microsoft.com/office/officeart/2005/8/layout/orgChart1"/>
    <dgm:cxn modelId="{4C58FA21-844D-4CD2-AEFC-8087DF8C8402}" type="presOf" srcId="{144A52A1-9DD1-4735-AA88-5E2208104682}" destId="{1C5C8168-D684-4F21-A564-4952C8E2EA33}" srcOrd="0" destOrd="0" presId="urn:microsoft.com/office/officeart/2005/8/layout/orgChart1"/>
    <dgm:cxn modelId="{04301380-5951-44A6-817D-C5D8EBD34F8B}" type="presOf" srcId="{D1554588-8208-4FD9-B274-2C2B2206E476}" destId="{54C5971E-A73C-4B96-845D-A6CBB8B2D475}" srcOrd="0" destOrd="0" presId="urn:microsoft.com/office/officeart/2005/8/layout/orgChart1"/>
    <dgm:cxn modelId="{7216185F-D0EF-4718-BFD0-94DE5E8F70DA}" type="presOf" srcId="{A9D90638-99A8-4EFE-B450-D065E8AE6259}" destId="{E69801CD-7C25-4B00-83E2-14847BF7AC57}" srcOrd="0" destOrd="0" presId="urn:microsoft.com/office/officeart/2005/8/layout/orgChart1"/>
    <dgm:cxn modelId="{27A65F62-B338-4CC8-9780-E573BC0CA785}" type="presOf" srcId="{AB769E65-1929-401A-8A36-3ABEFB54DB5A}" destId="{E19330DA-5489-4141-A2A9-4CD4D9AF1DC5}" srcOrd="0" destOrd="0" presId="urn:microsoft.com/office/officeart/2005/8/layout/orgChart1"/>
    <dgm:cxn modelId="{22191801-03EE-4019-9478-D491A2513A20}" srcId="{E6ADA374-2065-4CA2-BABE-B45B3A07C811}" destId="{DD9DD4F9-A7C4-4D7D-AA14-96EC541F3417}" srcOrd="1" destOrd="0" parTransId="{2BB13386-C6F2-498D-AD97-FEB4BB96A86C}" sibTransId="{D07F07CA-1D38-45BE-8FC2-E20DA550AE86}"/>
    <dgm:cxn modelId="{FC603B4C-B806-490F-BF7D-94EFBB1B3679}" srcId="{DD9DD4F9-A7C4-4D7D-AA14-96EC541F3417}" destId="{31047057-A0C8-4861-A451-75EAE8007110}" srcOrd="0" destOrd="0" parTransId="{D1554588-8208-4FD9-B274-2C2B2206E476}" sibTransId="{BFB0B2F2-864D-4C12-BA07-ECAD0743DA52}"/>
    <dgm:cxn modelId="{5DB6137C-40C8-44FE-92B5-4951504E02A3}" type="presOf" srcId="{DD9DD4F9-A7C4-4D7D-AA14-96EC541F3417}" destId="{8D936715-97F8-44CC-B31E-5E6BFF726676}" srcOrd="0" destOrd="0" presId="urn:microsoft.com/office/officeart/2005/8/layout/orgChart1"/>
    <dgm:cxn modelId="{DDF2964C-FE2B-46F7-B24B-DAD1FA0E4C3A}" type="presOf" srcId="{CD028E5C-FC11-4C3B-B8D4-346FDF687D5E}" destId="{5C5BB0D9-A532-4750-AC18-8B17AD0F6CE7}" srcOrd="1" destOrd="0" presId="urn:microsoft.com/office/officeart/2005/8/layout/orgChart1"/>
    <dgm:cxn modelId="{EFAEDD1D-73EA-40D1-89C9-BF69EA9E482B}" type="presOf" srcId="{9C8C93B8-5A96-4B4B-A6C2-35CBC676F311}" destId="{9D6578AF-CCD9-4F35-840E-3CA609C73452}" srcOrd="0" destOrd="0" presId="urn:microsoft.com/office/officeart/2005/8/layout/orgChart1"/>
    <dgm:cxn modelId="{033E84F7-0906-4F0F-8176-D0CF69340E51}" type="presOf" srcId="{A0DF9C96-E65D-463A-8934-BB5078F327E9}" destId="{B13152CD-209A-4170-A032-83D182FE21F7}" srcOrd="0" destOrd="0" presId="urn:microsoft.com/office/officeart/2005/8/layout/orgChart1"/>
    <dgm:cxn modelId="{3CF0EFF7-13B5-4022-9365-3C2ABA69256E}" type="presOf" srcId="{0EDB863A-EC37-4497-8DE3-820480CDF7F5}" destId="{26BDE45B-D6FD-4846-B384-C96590A7C87E}" srcOrd="0" destOrd="0" presId="urn:microsoft.com/office/officeart/2005/8/layout/orgChart1"/>
    <dgm:cxn modelId="{46234F32-4D10-48DB-820F-6AA3DF50271C}" srcId="{E6ADA374-2065-4CA2-BABE-B45B3A07C811}" destId="{BDE44E6E-0070-437E-85B9-580E795C00F4}" srcOrd="2" destOrd="0" parTransId="{0EDB863A-EC37-4497-8DE3-820480CDF7F5}" sibTransId="{4011EC4F-988A-43A8-AF1F-CCB202D923EF}"/>
    <dgm:cxn modelId="{0F54BF2F-2070-4EB9-81BA-974AB3B0DB64}" type="presOf" srcId="{D5D9623A-B43C-4CE5-BB01-B2C3E8618ED2}" destId="{A161AF4C-B044-43CB-A1BD-EC74C68DB905}" srcOrd="0" destOrd="0" presId="urn:microsoft.com/office/officeart/2005/8/layout/orgChart1"/>
    <dgm:cxn modelId="{6576967C-E3E6-4E42-8D16-F74FBBCCEA65}" srcId="{144A52A1-9DD1-4735-AA88-5E2208104682}" destId="{E6ADA374-2065-4CA2-BABE-B45B3A07C811}" srcOrd="0" destOrd="0" parTransId="{01E7C708-9AD3-45A9-8BAC-64B616E9ED5F}" sibTransId="{1E9FDDA5-82C4-44E1-B476-8BB19625AA9B}"/>
    <dgm:cxn modelId="{6F9710C6-CB88-437C-8F2E-0B8AAE338AC2}" type="presParOf" srcId="{1C5C8168-D684-4F21-A564-4952C8E2EA33}" destId="{08B5992C-FFB0-4A2D-96C8-90925F89E613}" srcOrd="0" destOrd="0" presId="urn:microsoft.com/office/officeart/2005/8/layout/orgChart1"/>
    <dgm:cxn modelId="{1E98E9B2-D69D-4458-A518-DE72EEFA0B63}" type="presParOf" srcId="{08B5992C-FFB0-4A2D-96C8-90925F89E613}" destId="{7C2B3F7F-A8C0-43C9-B053-B6E8474E7CBC}" srcOrd="0" destOrd="0" presId="urn:microsoft.com/office/officeart/2005/8/layout/orgChart1"/>
    <dgm:cxn modelId="{21503474-5F12-4515-B2B2-DE9C4E554E0E}" type="presParOf" srcId="{7C2B3F7F-A8C0-43C9-B053-B6E8474E7CBC}" destId="{372CA144-1B37-4B07-B010-0457A4E24414}" srcOrd="0" destOrd="0" presId="urn:microsoft.com/office/officeart/2005/8/layout/orgChart1"/>
    <dgm:cxn modelId="{548FCED4-C953-411F-B8DC-0026C5330CDF}" type="presParOf" srcId="{7C2B3F7F-A8C0-43C9-B053-B6E8474E7CBC}" destId="{BC9020EA-5110-4688-BAD3-D0E3B53E8AB5}" srcOrd="1" destOrd="0" presId="urn:microsoft.com/office/officeart/2005/8/layout/orgChart1"/>
    <dgm:cxn modelId="{EF23F107-1B87-4F44-AE33-6CBF54E4B34A}" type="presParOf" srcId="{08B5992C-FFB0-4A2D-96C8-90925F89E613}" destId="{62DB85B9-643D-405A-B497-BEC9F144735F}" srcOrd="1" destOrd="0" presId="urn:microsoft.com/office/officeart/2005/8/layout/orgChart1"/>
    <dgm:cxn modelId="{FC8E9A79-F5EE-41CB-B328-78F17BA9C1C7}" type="presParOf" srcId="{62DB85B9-643D-405A-B497-BEC9F144735F}" destId="{E69801CD-7C25-4B00-83E2-14847BF7AC57}" srcOrd="0" destOrd="0" presId="urn:microsoft.com/office/officeart/2005/8/layout/orgChart1"/>
    <dgm:cxn modelId="{61CD9D9D-7ACC-48DF-8A6D-F08CA196306E}" type="presParOf" srcId="{62DB85B9-643D-405A-B497-BEC9F144735F}" destId="{59872778-D702-4D11-8FC3-B4D8C840FA4E}" srcOrd="1" destOrd="0" presId="urn:microsoft.com/office/officeart/2005/8/layout/orgChart1"/>
    <dgm:cxn modelId="{D0766C79-2A4A-4169-A458-FD5556BB22FE}" type="presParOf" srcId="{59872778-D702-4D11-8FC3-B4D8C840FA4E}" destId="{77511D57-D7A3-40B3-9E27-E92D650FB476}" srcOrd="0" destOrd="0" presId="urn:microsoft.com/office/officeart/2005/8/layout/orgChart1"/>
    <dgm:cxn modelId="{98715E5B-CFEF-4ABB-A29F-B9A1F886A58C}" type="presParOf" srcId="{77511D57-D7A3-40B3-9E27-E92D650FB476}" destId="{B13152CD-209A-4170-A032-83D182FE21F7}" srcOrd="0" destOrd="0" presId="urn:microsoft.com/office/officeart/2005/8/layout/orgChart1"/>
    <dgm:cxn modelId="{138DBFC1-E18A-44BF-8F39-DAD35CEE1EB2}" type="presParOf" srcId="{77511D57-D7A3-40B3-9E27-E92D650FB476}" destId="{E045364B-837A-4584-A785-7428003C3DB3}" srcOrd="1" destOrd="0" presId="urn:microsoft.com/office/officeart/2005/8/layout/orgChart1"/>
    <dgm:cxn modelId="{6B539EB1-4C97-4AAE-9747-F58F6695E4AF}" type="presParOf" srcId="{59872778-D702-4D11-8FC3-B4D8C840FA4E}" destId="{3A53E088-BE9E-4893-81F2-801C99223660}" srcOrd="1" destOrd="0" presId="urn:microsoft.com/office/officeart/2005/8/layout/orgChart1"/>
    <dgm:cxn modelId="{1D5DB2EA-33F2-43C6-A6A0-290FB354C2A7}" type="presParOf" srcId="{3A53E088-BE9E-4893-81F2-801C99223660}" destId="{E19330DA-5489-4141-A2A9-4CD4D9AF1DC5}" srcOrd="0" destOrd="0" presId="urn:microsoft.com/office/officeart/2005/8/layout/orgChart1"/>
    <dgm:cxn modelId="{16C7A6A4-66E9-4177-8007-EC9CEACBA4BF}" type="presParOf" srcId="{3A53E088-BE9E-4893-81F2-801C99223660}" destId="{9141363D-7A6D-4954-8739-49304C01A8BA}" srcOrd="1" destOrd="0" presId="urn:microsoft.com/office/officeart/2005/8/layout/orgChart1"/>
    <dgm:cxn modelId="{7C66F629-4C5E-4712-ADEB-6CB3C3DABBEF}" type="presParOf" srcId="{9141363D-7A6D-4954-8739-49304C01A8BA}" destId="{6138AEC7-F414-41B4-B937-29552AD00265}" srcOrd="0" destOrd="0" presId="urn:microsoft.com/office/officeart/2005/8/layout/orgChart1"/>
    <dgm:cxn modelId="{03192DEB-7D90-4F42-A44E-4F3573878CAE}" type="presParOf" srcId="{6138AEC7-F414-41B4-B937-29552AD00265}" destId="{5413687C-CB6F-4C31-8C98-9A8741A346A9}" srcOrd="0" destOrd="0" presId="urn:microsoft.com/office/officeart/2005/8/layout/orgChart1"/>
    <dgm:cxn modelId="{5BA772FC-17D6-41D1-89E8-145C8D51135F}" type="presParOf" srcId="{6138AEC7-F414-41B4-B937-29552AD00265}" destId="{759A49CE-682A-4031-84CE-FA67422D2D48}" srcOrd="1" destOrd="0" presId="urn:microsoft.com/office/officeart/2005/8/layout/orgChart1"/>
    <dgm:cxn modelId="{AA041743-BED3-4B4E-9374-B455D5B2901A}" type="presParOf" srcId="{9141363D-7A6D-4954-8739-49304C01A8BA}" destId="{8523069D-3DB7-44CF-8CDE-BABC3E561FF0}" srcOrd="1" destOrd="0" presId="urn:microsoft.com/office/officeart/2005/8/layout/orgChart1"/>
    <dgm:cxn modelId="{F14AFC6D-E5BE-4A24-B781-27A384EDDD0A}" type="presParOf" srcId="{9141363D-7A6D-4954-8739-49304C01A8BA}" destId="{2DFF8EC1-0196-4F9B-8BD2-CB33EDB91B94}" srcOrd="2" destOrd="0" presId="urn:microsoft.com/office/officeart/2005/8/layout/orgChart1"/>
    <dgm:cxn modelId="{5DBA0303-1758-4EEB-A191-4696DE268DC1}" type="presParOf" srcId="{3A53E088-BE9E-4893-81F2-801C99223660}" destId="{A161AF4C-B044-43CB-A1BD-EC74C68DB905}" srcOrd="2" destOrd="0" presId="urn:microsoft.com/office/officeart/2005/8/layout/orgChart1"/>
    <dgm:cxn modelId="{97E8FBB0-31E3-407B-AAF6-E41B17BF45E0}" type="presParOf" srcId="{3A53E088-BE9E-4893-81F2-801C99223660}" destId="{5A11307B-A47F-4D4E-9BBD-3B1735F1D939}" srcOrd="3" destOrd="0" presId="urn:microsoft.com/office/officeart/2005/8/layout/orgChart1"/>
    <dgm:cxn modelId="{45687061-6A36-4789-ACFE-8B96915043BD}" type="presParOf" srcId="{5A11307B-A47F-4D4E-9BBD-3B1735F1D939}" destId="{CCA79A40-CDD5-46F4-B5C0-F46547C4D8E7}" srcOrd="0" destOrd="0" presId="urn:microsoft.com/office/officeart/2005/8/layout/orgChart1"/>
    <dgm:cxn modelId="{95D6E9A5-16CD-4A10-AF4A-11831C4B7369}" type="presParOf" srcId="{CCA79A40-CDD5-46F4-B5C0-F46547C4D8E7}" destId="{74F3C9A5-297C-4951-BECE-DAE8D7C4E98B}" srcOrd="0" destOrd="0" presId="urn:microsoft.com/office/officeart/2005/8/layout/orgChart1"/>
    <dgm:cxn modelId="{9F07C874-F6C0-4F4B-882E-1F4545DEBE3F}" type="presParOf" srcId="{CCA79A40-CDD5-46F4-B5C0-F46547C4D8E7}" destId="{0513ADAC-34ED-44A7-94E8-5D252995B03F}" srcOrd="1" destOrd="0" presId="urn:microsoft.com/office/officeart/2005/8/layout/orgChart1"/>
    <dgm:cxn modelId="{B54DDC4B-0852-4F99-AB30-DCB3EE2EBCF5}" type="presParOf" srcId="{5A11307B-A47F-4D4E-9BBD-3B1735F1D939}" destId="{199A1B3E-508D-408B-B1B3-58DC77A1C2F5}" srcOrd="1" destOrd="0" presId="urn:microsoft.com/office/officeart/2005/8/layout/orgChart1"/>
    <dgm:cxn modelId="{55706BD6-8889-4BEA-9F3D-D6159C77A697}" type="presParOf" srcId="{5A11307B-A47F-4D4E-9BBD-3B1735F1D939}" destId="{0305EFE8-1FC2-407D-819A-CB60937F77F9}" srcOrd="2" destOrd="0" presId="urn:microsoft.com/office/officeart/2005/8/layout/orgChart1"/>
    <dgm:cxn modelId="{97094256-75DC-4618-9EA6-EB3F34BB45C9}" type="presParOf" srcId="{59872778-D702-4D11-8FC3-B4D8C840FA4E}" destId="{78D6ECBF-7CA0-45D8-ADFA-972A60694827}" srcOrd="2" destOrd="0" presId="urn:microsoft.com/office/officeart/2005/8/layout/orgChart1"/>
    <dgm:cxn modelId="{405E8D42-DFD6-4639-95A3-6734D6F59CFF}" type="presParOf" srcId="{62DB85B9-643D-405A-B497-BEC9F144735F}" destId="{760C4BB0-0AB3-495F-872D-474FFDF43933}" srcOrd="2" destOrd="0" presId="urn:microsoft.com/office/officeart/2005/8/layout/orgChart1"/>
    <dgm:cxn modelId="{07926CB9-F29B-40FC-9840-9C8A95285AD5}" type="presParOf" srcId="{62DB85B9-643D-405A-B497-BEC9F144735F}" destId="{E04AA5F9-B3DD-49E4-95BF-378958DA72FC}" srcOrd="3" destOrd="0" presId="urn:microsoft.com/office/officeart/2005/8/layout/orgChart1"/>
    <dgm:cxn modelId="{832DC76F-6355-4566-B787-BF267F6D7ABE}" type="presParOf" srcId="{E04AA5F9-B3DD-49E4-95BF-378958DA72FC}" destId="{297BF3D9-24A8-46E0-9CBA-E58866720235}" srcOrd="0" destOrd="0" presId="urn:microsoft.com/office/officeart/2005/8/layout/orgChart1"/>
    <dgm:cxn modelId="{6697F5A1-1A95-4841-B378-10ECB37A4F79}" type="presParOf" srcId="{297BF3D9-24A8-46E0-9CBA-E58866720235}" destId="{8D936715-97F8-44CC-B31E-5E6BFF726676}" srcOrd="0" destOrd="0" presId="urn:microsoft.com/office/officeart/2005/8/layout/orgChart1"/>
    <dgm:cxn modelId="{21209E50-1BB6-4B33-9384-3FB987F914C7}" type="presParOf" srcId="{297BF3D9-24A8-46E0-9CBA-E58866720235}" destId="{E7617CC1-BA0A-42D2-9D5E-D13705B55670}" srcOrd="1" destOrd="0" presId="urn:microsoft.com/office/officeart/2005/8/layout/orgChart1"/>
    <dgm:cxn modelId="{681862C5-42A2-40D9-A220-2F03957FC25B}" type="presParOf" srcId="{E04AA5F9-B3DD-49E4-95BF-378958DA72FC}" destId="{5CB24C77-FD30-4EBA-BEAB-79846D8AC865}" srcOrd="1" destOrd="0" presId="urn:microsoft.com/office/officeart/2005/8/layout/orgChart1"/>
    <dgm:cxn modelId="{97BA8EBE-C8B5-445F-94D7-39471EE08154}" type="presParOf" srcId="{5CB24C77-FD30-4EBA-BEAB-79846D8AC865}" destId="{54C5971E-A73C-4B96-845D-A6CBB8B2D475}" srcOrd="0" destOrd="0" presId="urn:microsoft.com/office/officeart/2005/8/layout/orgChart1"/>
    <dgm:cxn modelId="{91B66883-F8CE-4A99-A8CE-D20F0404D8D3}" type="presParOf" srcId="{5CB24C77-FD30-4EBA-BEAB-79846D8AC865}" destId="{9A840BE6-7E20-4099-AF55-47EE15F1F59F}" srcOrd="1" destOrd="0" presId="urn:microsoft.com/office/officeart/2005/8/layout/orgChart1"/>
    <dgm:cxn modelId="{8760BFE7-A7C2-4813-A027-DBDC7CAAEE82}" type="presParOf" srcId="{9A840BE6-7E20-4099-AF55-47EE15F1F59F}" destId="{21A33448-7875-4EE6-B5DF-C143D78D1242}" srcOrd="0" destOrd="0" presId="urn:microsoft.com/office/officeart/2005/8/layout/orgChart1"/>
    <dgm:cxn modelId="{7C44A813-B056-48E4-ADAD-DF94EFB5BD53}" type="presParOf" srcId="{21A33448-7875-4EE6-B5DF-C143D78D1242}" destId="{9B5B8FA5-AED2-4BF7-A2E5-66F9C21F3155}" srcOrd="0" destOrd="0" presId="urn:microsoft.com/office/officeart/2005/8/layout/orgChart1"/>
    <dgm:cxn modelId="{D5E34C9A-5D5A-4494-A7A2-68B8755634B0}" type="presParOf" srcId="{21A33448-7875-4EE6-B5DF-C143D78D1242}" destId="{D684BC9D-7E0E-48D8-B1F7-F054C68774BE}" srcOrd="1" destOrd="0" presId="urn:microsoft.com/office/officeart/2005/8/layout/orgChart1"/>
    <dgm:cxn modelId="{86AC20EB-1CA6-4745-A19E-D49C073FDE47}" type="presParOf" srcId="{9A840BE6-7E20-4099-AF55-47EE15F1F59F}" destId="{9023033C-B8EE-4B02-B49C-29E202C0AE26}" srcOrd="1" destOrd="0" presId="urn:microsoft.com/office/officeart/2005/8/layout/orgChart1"/>
    <dgm:cxn modelId="{40A6F917-5DB8-4BD2-928F-47C45B889210}" type="presParOf" srcId="{9A840BE6-7E20-4099-AF55-47EE15F1F59F}" destId="{FAE1D41D-9F82-469D-BD48-ECF63EEBCFFD}" srcOrd="2" destOrd="0" presId="urn:microsoft.com/office/officeart/2005/8/layout/orgChart1"/>
    <dgm:cxn modelId="{42BDA5E5-F3AD-4967-A49C-D1F3F06DED2A}" type="presParOf" srcId="{5CB24C77-FD30-4EBA-BEAB-79846D8AC865}" destId="{11A9DECD-5D65-4B43-BA1A-F7B851303153}" srcOrd="2" destOrd="0" presId="urn:microsoft.com/office/officeart/2005/8/layout/orgChart1"/>
    <dgm:cxn modelId="{D0CEAA74-85FB-4C30-861B-27AF16EA11C7}" type="presParOf" srcId="{5CB24C77-FD30-4EBA-BEAB-79846D8AC865}" destId="{62359FF4-4789-41BC-B00A-602C761C4344}" srcOrd="3" destOrd="0" presId="urn:microsoft.com/office/officeart/2005/8/layout/orgChart1"/>
    <dgm:cxn modelId="{E8C90400-0222-4EA9-8AAC-A0EC00D68CB9}" type="presParOf" srcId="{62359FF4-4789-41BC-B00A-602C761C4344}" destId="{4F01D3B4-BE4B-44C3-8D8C-D14C5DB380D0}" srcOrd="0" destOrd="0" presId="urn:microsoft.com/office/officeart/2005/8/layout/orgChart1"/>
    <dgm:cxn modelId="{597865D5-7590-4753-ACC8-CAEEC25A84FE}" type="presParOf" srcId="{4F01D3B4-BE4B-44C3-8D8C-D14C5DB380D0}" destId="{27619B95-AAA8-40D6-8ECF-3A6F1FAD0D25}" srcOrd="0" destOrd="0" presId="urn:microsoft.com/office/officeart/2005/8/layout/orgChart1"/>
    <dgm:cxn modelId="{C07CE1F9-35FF-405F-8281-25FFBA797899}" type="presParOf" srcId="{4F01D3B4-BE4B-44C3-8D8C-D14C5DB380D0}" destId="{9A32F476-039E-4BC4-9DFE-4A6B8D68D443}" srcOrd="1" destOrd="0" presId="urn:microsoft.com/office/officeart/2005/8/layout/orgChart1"/>
    <dgm:cxn modelId="{D5ECD026-0857-4ADA-A882-822CF2333331}" type="presParOf" srcId="{62359FF4-4789-41BC-B00A-602C761C4344}" destId="{3D42DC04-7D6F-41DF-9217-AE9F8DB75F46}" srcOrd="1" destOrd="0" presId="urn:microsoft.com/office/officeart/2005/8/layout/orgChart1"/>
    <dgm:cxn modelId="{58A66E78-6CFC-4414-AC99-1A9F4C94CCC4}" type="presParOf" srcId="{62359FF4-4789-41BC-B00A-602C761C4344}" destId="{3F55DB9A-159A-4529-89AA-4DF3DF6A9753}" srcOrd="2" destOrd="0" presId="urn:microsoft.com/office/officeart/2005/8/layout/orgChart1"/>
    <dgm:cxn modelId="{713FBE83-044E-408B-9AC1-FE4A4A89D53F}" type="presParOf" srcId="{E04AA5F9-B3DD-49E4-95BF-378958DA72FC}" destId="{4A78F076-38F8-486F-A66C-3211DF6A8DF8}" srcOrd="2" destOrd="0" presId="urn:microsoft.com/office/officeart/2005/8/layout/orgChart1"/>
    <dgm:cxn modelId="{CC7FBF6F-2FEE-4866-AECA-6879E961B625}" type="presParOf" srcId="{62DB85B9-643D-405A-B497-BEC9F144735F}" destId="{26BDE45B-D6FD-4846-B384-C96590A7C87E}" srcOrd="4" destOrd="0" presId="urn:microsoft.com/office/officeart/2005/8/layout/orgChart1"/>
    <dgm:cxn modelId="{92F55C9C-3138-4098-9CE6-54FD196B2BC1}" type="presParOf" srcId="{62DB85B9-643D-405A-B497-BEC9F144735F}" destId="{2C9EEB89-F356-4993-AEB9-A6CD892C610D}" srcOrd="5" destOrd="0" presId="urn:microsoft.com/office/officeart/2005/8/layout/orgChart1"/>
    <dgm:cxn modelId="{4ED88A0F-1B28-4442-BD2F-81F56CA6D1D0}" type="presParOf" srcId="{2C9EEB89-F356-4993-AEB9-A6CD892C610D}" destId="{0836D2A2-95F4-4714-B9F6-7B21CCD208A4}" srcOrd="0" destOrd="0" presId="urn:microsoft.com/office/officeart/2005/8/layout/orgChart1"/>
    <dgm:cxn modelId="{E158202B-7CC9-4426-BF52-9ED48E9EE6DB}" type="presParOf" srcId="{0836D2A2-95F4-4714-B9F6-7B21CCD208A4}" destId="{7CFFE1B1-3A0F-464C-8DA5-074B014EDD3F}" srcOrd="0" destOrd="0" presId="urn:microsoft.com/office/officeart/2005/8/layout/orgChart1"/>
    <dgm:cxn modelId="{A60EA5FC-0EEE-40F0-AA65-2C02B7B3D680}" type="presParOf" srcId="{0836D2A2-95F4-4714-B9F6-7B21CCD208A4}" destId="{709900A9-E4D4-46F0-BC59-A3C57071E516}" srcOrd="1" destOrd="0" presId="urn:microsoft.com/office/officeart/2005/8/layout/orgChart1"/>
    <dgm:cxn modelId="{385CABE9-8C25-4507-90FF-E4EC975771F1}" type="presParOf" srcId="{2C9EEB89-F356-4993-AEB9-A6CD892C610D}" destId="{3EF3A9F5-10B4-4FF4-94BF-E49F22730551}" srcOrd="1" destOrd="0" presId="urn:microsoft.com/office/officeart/2005/8/layout/orgChart1"/>
    <dgm:cxn modelId="{A6068C74-0BA5-415E-8D63-24317B5F5B0C}" type="presParOf" srcId="{2C9EEB89-F356-4993-AEB9-A6CD892C610D}" destId="{174E22CD-32B8-4FC1-855A-157C9433214E}" srcOrd="2" destOrd="0" presId="urn:microsoft.com/office/officeart/2005/8/layout/orgChart1"/>
    <dgm:cxn modelId="{C610DFE6-10F5-4972-9313-DB241A4279A5}" type="presParOf" srcId="{62DB85B9-643D-405A-B497-BEC9F144735F}" destId="{9D6578AF-CCD9-4F35-840E-3CA609C73452}" srcOrd="6" destOrd="0" presId="urn:microsoft.com/office/officeart/2005/8/layout/orgChart1"/>
    <dgm:cxn modelId="{D31D0E5F-C1F0-421B-956E-C8A8F00A62C1}" type="presParOf" srcId="{62DB85B9-643D-405A-B497-BEC9F144735F}" destId="{56D839B2-FECD-4104-9F8A-3CEF93C31ECC}" srcOrd="7" destOrd="0" presId="urn:microsoft.com/office/officeart/2005/8/layout/orgChart1"/>
    <dgm:cxn modelId="{98509239-2196-43B8-B546-C1E5D7577738}" type="presParOf" srcId="{56D839B2-FECD-4104-9F8A-3CEF93C31ECC}" destId="{238DA32D-DFDE-4405-9B0B-3A6310632C74}" srcOrd="0" destOrd="0" presId="urn:microsoft.com/office/officeart/2005/8/layout/orgChart1"/>
    <dgm:cxn modelId="{EB07FFD4-56DD-4666-9DFB-DF36E7F586AA}" type="presParOf" srcId="{238DA32D-DFDE-4405-9B0B-3A6310632C74}" destId="{9DA6B5D4-8FCC-4C2F-820C-167B805E0180}" srcOrd="0" destOrd="0" presId="urn:microsoft.com/office/officeart/2005/8/layout/orgChart1"/>
    <dgm:cxn modelId="{B23B33B5-B14F-45CC-8049-5CBB95A7E925}" type="presParOf" srcId="{238DA32D-DFDE-4405-9B0B-3A6310632C74}" destId="{54BAEB52-06DD-478C-AE68-52F8577A20FB}" srcOrd="1" destOrd="0" presId="urn:microsoft.com/office/officeart/2005/8/layout/orgChart1"/>
    <dgm:cxn modelId="{B7FE5084-3EF5-4F0D-8DDE-7E98D3F887F4}" type="presParOf" srcId="{56D839B2-FECD-4104-9F8A-3CEF93C31ECC}" destId="{B09C2F82-D19E-40CA-B2E1-A4F14AE27C31}" srcOrd="1" destOrd="0" presId="urn:microsoft.com/office/officeart/2005/8/layout/orgChart1"/>
    <dgm:cxn modelId="{CC9765BD-0D42-4368-88CD-F69756218FA2}" type="presParOf" srcId="{B09C2F82-D19E-40CA-B2E1-A4F14AE27C31}" destId="{609B4F99-DB63-4A99-A96A-4F4C4E7056AD}" srcOrd="0" destOrd="0" presId="urn:microsoft.com/office/officeart/2005/8/layout/orgChart1"/>
    <dgm:cxn modelId="{8F7121E1-DE2E-4879-A476-20B6ACDA406E}" type="presParOf" srcId="{B09C2F82-D19E-40CA-B2E1-A4F14AE27C31}" destId="{D6356250-04F6-4F4D-97F1-EDB402DDBE03}" srcOrd="1" destOrd="0" presId="urn:microsoft.com/office/officeart/2005/8/layout/orgChart1"/>
    <dgm:cxn modelId="{42D57818-7599-41D8-9732-F426C4E09A95}" type="presParOf" srcId="{D6356250-04F6-4F4D-97F1-EDB402DDBE03}" destId="{A40DB41E-5626-4560-8683-9FACF5607CF2}" srcOrd="0" destOrd="0" presId="urn:microsoft.com/office/officeart/2005/8/layout/orgChart1"/>
    <dgm:cxn modelId="{17E30B7A-5056-4B14-8C75-33011418D761}" type="presParOf" srcId="{A40DB41E-5626-4560-8683-9FACF5607CF2}" destId="{D22E8497-C045-450F-8B50-994422534868}" srcOrd="0" destOrd="0" presId="urn:microsoft.com/office/officeart/2005/8/layout/orgChart1"/>
    <dgm:cxn modelId="{9F4BF664-B564-453F-8D0D-A3F84EDC3130}" type="presParOf" srcId="{A40DB41E-5626-4560-8683-9FACF5607CF2}" destId="{5C5BB0D9-A532-4750-AC18-8B17AD0F6CE7}" srcOrd="1" destOrd="0" presId="urn:microsoft.com/office/officeart/2005/8/layout/orgChart1"/>
    <dgm:cxn modelId="{370BE3D6-2A3C-4ABF-BEB2-B490F2A30BAC}" type="presParOf" srcId="{D6356250-04F6-4F4D-97F1-EDB402DDBE03}" destId="{8FC59D69-5D7A-4DCA-A59E-0C649A71943A}" srcOrd="1" destOrd="0" presId="urn:microsoft.com/office/officeart/2005/8/layout/orgChart1"/>
    <dgm:cxn modelId="{35E002A7-C771-4575-9EA4-71FE40DB82BB}" type="presParOf" srcId="{D6356250-04F6-4F4D-97F1-EDB402DDBE03}" destId="{C1E0FE36-170F-4288-A9B9-BD102DA03E56}" srcOrd="2" destOrd="0" presId="urn:microsoft.com/office/officeart/2005/8/layout/orgChart1"/>
    <dgm:cxn modelId="{84803656-C6D6-422F-90AB-5472DE438D24}" type="presParOf" srcId="{56D839B2-FECD-4104-9F8A-3CEF93C31ECC}" destId="{E6DF9B11-AD75-43DA-B198-A95AB29F5A03}" srcOrd="2" destOrd="0" presId="urn:microsoft.com/office/officeart/2005/8/layout/orgChart1"/>
    <dgm:cxn modelId="{D7B5E993-97AB-4ABC-8377-12B17DCE50E8}" type="presParOf" srcId="{62DB85B9-643D-405A-B497-BEC9F144735F}" destId="{2AD20094-4DA4-442F-BACD-6A54C01E1258}" srcOrd="8" destOrd="0" presId="urn:microsoft.com/office/officeart/2005/8/layout/orgChart1"/>
    <dgm:cxn modelId="{30050F30-D2B3-4FF7-AC5C-438BA781C83F}" type="presParOf" srcId="{62DB85B9-643D-405A-B497-BEC9F144735F}" destId="{D3F789F6-6C34-484E-8E8F-8E7EC22CB2AF}" srcOrd="9" destOrd="0" presId="urn:microsoft.com/office/officeart/2005/8/layout/orgChart1"/>
    <dgm:cxn modelId="{899713FE-886C-4151-9769-71ABC30829C3}" type="presParOf" srcId="{D3F789F6-6C34-484E-8E8F-8E7EC22CB2AF}" destId="{F038FFDD-194B-4482-A012-D49B1B70837C}" srcOrd="0" destOrd="0" presId="urn:microsoft.com/office/officeart/2005/8/layout/orgChart1"/>
    <dgm:cxn modelId="{64B8963F-1596-49CC-8CF6-4BF5D81B590F}" type="presParOf" srcId="{F038FFDD-194B-4482-A012-D49B1B70837C}" destId="{9CDCEB9B-7A25-4AEF-8CAE-B1A18DC9ABB4}" srcOrd="0" destOrd="0" presId="urn:microsoft.com/office/officeart/2005/8/layout/orgChart1"/>
    <dgm:cxn modelId="{3DDE24FD-4336-43C8-ACD7-AE0ACCEAE40E}" type="presParOf" srcId="{F038FFDD-194B-4482-A012-D49B1B70837C}" destId="{F861A97D-E553-4CAE-BF2A-177D1E569D19}" srcOrd="1" destOrd="0" presId="urn:microsoft.com/office/officeart/2005/8/layout/orgChart1"/>
    <dgm:cxn modelId="{3492B947-CC5F-4925-AEC5-BB841478B71C}" type="presParOf" srcId="{D3F789F6-6C34-484E-8E8F-8E7EC22CB2AF}" destId="{F84B1542-7EED-48B2-AF0F-E6A9D5C6F5F5}" srcOrd="1" destOrd="0" presId="urn:microsoft.com/office/officeart/2005/8/layout/orgChart1"/>
    <dgm:cxn modelId="{68050F3C-500F-4297-90FC-A7566A8FADBC}" type="presParOf" srcId="{D3F789F6-6C34-484E-8E8F-8E7EC22CB2AF}" destId="{916A6BCE-642D-484F-9858-F726366584B9}" srcOrd="2" destOrd="0" presId="urn:microsoft.com/office/officeart/2005/8/layout/orgChart1"/>
    <dgm:cxn modelId="{1451FC81-180C-4748-AB14-E100806D336A}" type="presParOf" srcId="{08B5992C-FFB0-4A2D-96C8-90925F89E613}" destId="{20A34AFE-4AB6-4BB2-A18B-DDE04987ECC4}" srcOrd="2" destOrd="0" presId="urn:microsoft.com/office/officeart/2005/8/layout/orgChart1"/>
  </dgm:cxnLst>
  <dgm:bg/>
  <dgm:whole>
    <a:ln>
      <a:noFill/>
    </a:ln>
  </dgm:whole>
</dgm:dataModel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F1BA37-4A08-41CE-89E8-3A328E4EB70E}">
      <dsp:nvSpPr>
        <dsp:cNvPr id="0" name=""/>
        <dsp:cNvSpPr/>
      </dsp:nvSpPr>
      <dsp:spPr>
        <a:xfrm>
          <a:off x="0" y="745781"/>
          <a:ext cx="8229600" cy="197730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Практическая значимость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данного дипломного проекта состоит в том, что созданный веб-сайт предоставит достаточный спектр и полноту информации по теме детских развивающих игрушек города Нижневартовска, для пользователей сети Интернет.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6524" y="842305"/>
        <a:ext cx="8036552" cy="178425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B015A4-F99F-44D3-B9D0-BA565E6DEB37}">
      <dsp:nvSpPr>
        <dsp:cNvPr id="0" name=""/>
        <dsp:cNvSpPr/>
      </dsp:nvSpPr>
      <dsp:spPr>
        <a:xfrm>
          <a:off x="0" y="291"/>
          <a:ext cx="8229600" cy="53175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проанализирована предметная область и нормативная база;</a:t>
          </a:r>
          <a:endParaRPr lang="ru-RU" sz="20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958" y="26249"/>
        <a:ext cx="8177684" cy="479839"/>
      </dsp:txXfrm>
    </dsp:sp>
    <dsp:sp modelId="{C7A6B0AF-6F45-480A-9C76-6510E4D9C792}">
      <dsp:nvSpPr>
        <dsp:cNvPr id="0" name=""/>
        <dsp:cNvSpPr/>
      </dsp:nvSpPr>
      <dsp:spPr>
        <a:xfrm>
          <a:off x="0" y="542116"/>
          <a:ext cx="8229600" cy="531755"/>
        </a:xfrm>
        <a:prstGeom prst="roundRect">
          <a:avLst/>
        </a:prstGeom>
        <a:solidFill>
          <a:schemeClr val="accent2">
            <a:hueOff val="964570"/>
            <a:satOff val="357"/>
            <a:lumOff val="109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изучена структура веб-сайта;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958" y="568074"/>
        <a:ext cx="8177684" cy="479839"/>
      </dsp:txXfrm>
    </dsp:sp>
    <dsp:sp modelId="{CF243D4F-FC3C-4053-B3AA-036B8AC91BF0}">
      <dsp:nvSpPr>
        <dsp:cNvPr id="0" name=""/>
        <dsp:cNvSpPr/>
      </dsp:nvSpPr>
      <dsp:spPr>
        <a:xfrm>
          <a:off x="0" y="1083941"/>
          <a:ext cx="8229600" cy="531755"/>
        </a:xfrm>
        <a:prstGeom prst="roundRect">
          <a:avLst/>
        </a:prstGeom>
        <a:solidFill>
          <a:schemeClr val="accent2">
            <a:hueOff val="1929140"/>
            <a:satOff val="715"/>
            <a:lumOff val="218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выявлены функциональные задачи будущих пользователей;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958" y="1109899"/>
        <a:ext cx="8177684" cy="479839"/>
      </dsp:txXfrm>
    </dsp:sp>
    <dsp:sp modelId="{321E4AAF-F151-4BCD-A0F2-B1946C2BC88D}">
      <dsp:nvSpPr>
        <dsp:cNvPr id="0" name=""/>
        <dsp:cNvSpPr/>
      </dsp:nvSpPr>
      <dsp:spPr>
        <a:xfrm>
          <a:off x="0" y="1625765"/>
          <a:ext cx="8229600" cy="531755"/>
        </a:xfrm>
        <a:prstGeom prst="roundRect">
          <a:avLst/>
        </a:prstGeom>
        <a:solidFill>
          <a:schemeClr val="accent2">
            <a:hueOff val="2893710"/>
            <a:satOff val="1072"/>
            <a:lumOff val="327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произведен обзор существующих аналогов интернет-магазинов детских развивающих игрушек;</a:t>
          </a:r>
          <a:endParaRPr lang="ru-RU" sz="20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958" y="1651723"/>
        <a:ext cx="8177684" cy="479839"/>
      </dsp:txXfrm>
    </dsp:sp>
    <dsp:sp modelId="{B3958396-F917-48B8-BA3A-60206F011C1D}">
      <dsp:nvSpPr>
        <dsp:cNvPr id="0" name=""/>
        <dsp:cNvSpPr/>
      </dsp:nvSpPr>
      <dsp:spPr>
        <a:xfrm>
          <a:off x="0" y="2167590"/>
          <a:ext cx="8229600" cy="531755"/>
        </a:xfrm>
        <a:prstGeom prst="roundRect">
          <a:avLst/>
        </a:prstGeom>
        <a:solidFill>
          <a:schemeClr val="accent2">
            <a:hueOff val="3858280"/>
            <a:satOff val="1429"/>
            <a:lumOff val="43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разработаны схема и карта сайта;</a:t>
          </a:r>
          <a:endParaRPr lang="ru-RU" sz="20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958" y="2193548"/>
        <a:ext cx="8177684" cy="479839"/>
      </dsp:txXfrm>
    </dsp:sp>
    <dsp:sp modelId="{414E3C9E-FC0D-4ADF-9F61-C554568802B2}">
      <dsp:nvSpPr>
        <dsp:cNvPr id="0" name=""/>
        <dsp:cNvSpPr/>
      </dsp:nvSpPr>
      <dsp:spPr>
        <a:xfrm>
          <a:off x="0" y="2709414"/>
          <a:ext cx="8229600" cy="531755"/>
        </a:xfrm>
        <a:prstGeom prst="roundRect">
          <a:avLst/>
        </a:prstGeom>
        <a:solidFill>
          <a:schemeClr val="accent2">
            <a:hueOff val="4822850"/>
            <a:satOff val="1786"/>
            <a:lumOff val="54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разработан  интерфейс и административный модуль веб-сайта;</a:t>
          </a:r>
          <a:endParaRPr lang="ru-RU" sz="20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958" y="2735372"/>
        <a:ext cx="8177684" cy="479839"/>
      </dsp:txXfrm>
    </dsp:sp>
    <dsp:sp modelId="{788C8D5A-9598-48E6-BBBC-8D3C723A054C}">
      <dsp:nvSpPr>
        <dsp:cNvPr id="0" name=""/>
        <dsp:cNvSpPr/>
      </dsp:nvSpPr>
      <dsp:spPr>
        <a:xfrm>
          <a:off x="0" y="3251239"/>
          <a:ext cx="8229600" cy="531755"/>
        </a:xfrm>
        <a:prstGeom prst="roundRect">
          <a:avLst/>
        </a:prstGeom>
        <a:solidFill>
          <a:schemeClr val="accent2">
            <a:hueOff val="5787420"/>
            <a:satOff val="2144"/>
            <a:lumOff val="655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спроектирована база данных;</a:t>
          </a:r>
          <a:endParaRPr lang="ru-RU" sz="20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958" y="3277197"/>
        <a:ext cx="8177684" cy="479839"/>
      </dsp:txXfrm>
    </dsp:sp>
    <dsp:sp modelId="{E4E14737-68DC-4BD3-A065-A12200709E56}">
      <dsp:nvSpPr>
        <dsp:cNvPr id="0" name=""/>
        <dsp:cNvSpPr/>
      </dsp:nvSpPr>
      <dsp:spPr>
        <a:xfrm>
          <a:off x="0" y="3793064"/>
          <a:ext cx="8229600" cy="531755"/>
        </a:xfrm>
        <a:prstGeom prst="roundRect">
          <a:avLst/>
        </a:prstGeom>
        <a:solidFill>
          <a:schemeClr val="accent2">
            <a:hueOff val="6751989"/>
            <a:satOff val="2501"/>
            <a:lumOff val="764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произведено тестирование и отладка на сервере.</a:t>
          </a:r>
          <a:endParaRPr lang="ru-RU" sz="20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958" y="3819022"/>
        <a:ext cx="8177684" cy="4798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2B5B90-B56D-4AEC-AD0D-5BB91F92AA63}" type="datetimeFigureOut">
              <a:rPr lang="ru-RU" smtClean="0"/>
              <a:pPr/>
              <a:t>14.06.2018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A5A768-CCE0-4F0C-87C1-204B25A7E3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A5A768-CCE0-4F0C-87C1-204B25A7E377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6368050-4DBB-417F-A9FA-66C7DDAE09C6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A0331-14D4-431E-949C-EC6291FD6952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8C4-BD66-4D13-8F16-65C21B9332FB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7704D93-3DB7-4216-A6CE-E9C5B8AB7AB9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A6BEC28-A47C-4D10-AF08-A4AC8F17EDF6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3F368-46C2-42A1-A199-68E39931A0A5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FA94A-D6F3-4705-A225-82C885734227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CF0DD92-0310-409B-BFDB-07500F4BF2EA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9091A-26E9-4404-A681-D85EAA8B1498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9392591-4159-4679-8F91-B3E46FD8C113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5CBF968-AE36-45CC-A222-734E72268AC3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7745C5F-9DE9-4E92-AB1C-9E14D66BE852}" type="datetime1">
              <a:rPr lang="ru-RU" smtClean="0"/>
              <a:pPr/>
              <a:t>14.06.2018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2204864"/>
            <a:ext cx="7072362" cy="1470025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разработка </a:t>
            </a:r>
            <a:r>
              <a:rPr lang="ru-RU" sz="3600" dirty="0" err="1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интернет-магазина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 модной женской одежды</a:t>
            </a:r>
            <a:endParaRPr lang="ru-RU" sz="36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88640"/>
            <a:ext cx="721523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 профессионального образования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Ханты-Мансийского автономного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округа-Югры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Нижневартовский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социально-гуманитарный колледж»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286248" y="5572140"/>
            <a:ext cx="4611194" cy="7024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</a:pPr>
            <a:r>
              <a:rPr lang="ru-RU" sz="19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Бисултанова</a:t>
            </a:r>
            <a:r>
              <a:rPr lang="ru-RU" sz="19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Луиза </a:t>
            </a:r>
            <a:r>
              <a:rPr lang="ru-RU" sz="19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Аднановна</a:t>
            </a:r>
            <a:endParaRPr lang="ru-RU" sz="19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Bef>
                <a:spcPts val="1200"/>
              </a:spcBef>
            </a:pPr>
            <a:r>
              <a:rPr lang="ru-RU" sz="1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Баранова Яна Николаевна</a:t>
            </a:r>
            <a:endParaRPr lang="ru-RU" sz="19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578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285840" y="260640"/>
            <a:ext cx="8332920" cy="882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10576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База данных</a:t>
            </a:r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3" name="TextShape 2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5B8F1402-F8D2-44D8-B9A3-7352BD15BCBF}" type="slidenum">
              <a:rPr lang="ru-RU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</a:rPr>
              <a:pPr algn="ctr">
                <a:lnSpc>
                  <a:spcPct val="100000"/>
                </a:lnSpc>
              </a:pPr>
              <a:t>10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94" name="CustomShape 3"/>
          <p:cNvSpPr/>
          <p:nvPr/>
        </p:nvSpPr>
        <p:spPr>
          <a:xfrm>
            <a:off x="571472" y="1285860"/>
            <a:ext cx="4000320" cy="39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74320" indent="-274320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ru-RU" sz="2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ru-RU" sz="22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users</a:t>
            </a:r>
            <a:r>
              <a:rPr lang="ru-RU" sz="2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5" name="CustomShape 4"/>
          <p:cNvSpPr/>
          <p:nvPr/>
        </p:nvSpPr>
        <p:spPr>
          <a:xfrm>
            <a:off x="642960" y="3545640"/>
            <a:ext cx="3800160" cy="499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96" name="Рисунок 195"/>
          <p:cNvPicPr/>
          <p:nvPr/>
        </p:nvPicPr>
        <p:blipFill>
          <a:blip r:embed="rId2"/>
          <a:stretch/>
        </p:blipFill>
        <p:spPr>
          <a:xfrm>
            <a:off x="785786" y="1801686"/>
            <a:ext cx="7383646" cy="2198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7" name="TextShape 5"/>
          <p:cNvSpPr txBox="1"/>
          <p:nvPr/>
        </p:nvSpPr>
        <p:spPr>
          <a:xfrm>
            <a:off x="571472" y="4153320"/>
            <a:ext cx="4816440" cy="427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2200" b="0" strike="noStrike" spc="-1" dirty="0">
                <a:solidFill>
                  <a:srgbClr val="10576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Таблица </a:t>
            </a:r>
            <a:r>
              <a:rPr lang="ru-RU" sz="2200" b="0" strike="noStrike" spc="-1" dirty="0" err="1">
                <a:solidFill>
                  <a:srgbClr val="10576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posetiteli</a:t>
            </a:r>
            <a:r>
              <a:rPr lang="ru-RU" sz="2200" b="0" strike="noStrike" spc="-1" dirty="0">
                <a:solidFill>
                  <a:srgbClr val="10576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(Посетители)</a:t>
            </a:r>
            <a:endParaRPr lang="ru-RU" sz="2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198" name="Рисунок 197"/>
          <p:cNvPicPr/>
          <p:nvPr/>
        </p:nvPicPr>
        <p:blipFill>
          <a:blip r:embed="rId3"/>
          <a:stretch/>
        </p:blipFill>
        <p:spPr>
          <a:xfrm>
            <a:off x="762354" y="4572008"/>
            <a:ext cx="7381546" cy="1249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285840" y="260640"/>
            <a:ext cx="8332920" cy="882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10576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База данных</a:t>
            </a:r>
            <a:endParaRPr lang="ru-RU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0" name="TextShape 2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8A1CF6B7-0D35-49F6-9945-EB7E2E1ABDD5}" type="slidenum">
              <a:rPr lang="ru-RU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</a:rPr>
              <a:pPr algn="ctr">
                <a:lnSpc>
                  <a:spcPct val="100000"/>
                </a:lnSpc>
              </a:pPr>
              <a:t>11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1" name="CustomShape 3"/>
          <p:cNvSpPr/>
          <p:nvPr/>
        </p:nvSpPr>
        <p:spPr>
          <a:xfrm>
            <a:off x="642910" y="1285860"/>
            <a:ext cx="4214792" cy="39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74320" indent="-273960">
              <a:lnSpc>
                <a:spcPct val="100000"/>
              </a:lnSpc>
              <a:spcBef>
                <a:spcPts val="601"/>
              </a:spcBef>
            </a:pPr>
            <a:r>
              <a:rPr lang="ru-RU" sz="2200" b="0" strike="noStrike" spc="-1" dirty="0">
                <a:solidFill>
                  <a:srgbClr val="10576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Таблица </a:t>
            </a:r>
            <a:r>
              <a:rPr lang="ru-RU" sz="2200" b="0" strike="noStrike" spc="-1" dirty="0" err="1">
                <a:solidFill>
                  <a:srgbClr val="10576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vibranie_tovari</a:t>
            </a:r>
            <a:r>
              <a:rPr lang="ru-RU" sz="2200" b="0" strike="noStrike" spc="-1" dirty="0">
                <a:solidFill>
                  <a:srgbClr val="10576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(Корзина)</a:t>
            </a:r>
            <a:endParaRPr lang="ru-RU" sz="2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CustomShape 4"/>
          <p:cNvSpPr/>
          <p:nvPr/>
        </p:nvSpPr>
        <p:spPr>
          <a:xfrm>
            <a:off x="642910" y="3786190"/>
            <a:ext cx="3800160" cy="499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74320" indent="-273960">
              <a:lnSpc>
                <a:spcPct val="100000"/>
              </a:lnSpc>
              <a:spcBef>
                <a:spcPts val="601"/>
              </a:spcBef>
            </a:pPr>
            <a:r>
              <a:rPr lang="ru-RU" sz="2200" b="0" strike="noStrike" spc="-1" dirty="0">
                <a:solidFill>
                  <a:srgbClr val="10576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Таблица </a:t>
            </a:r>
            <a:r>
              <a:rPr lang="ru-RU" sz="2200" b="0" strike="noStrike" spc="-1" dirty="0" err="1">
                <a:solidFill>
                  <a:srgbClr val="10576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tovari</a:t>
            </a:r>
            <a:r>
              <a:rPr lang="ru-RU" sz="2200" b="0" strike="noStrike" spc="-1" dirty="0">
                <a:solidFill>
                  <a:srgbClr val="10576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(Товары)</a:t>
            </a:r>
            <a:endParaRPr lang="ru-RU" sz="2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03" name="Рисунок 202"/>
          <p:cNvPicPr/>
          <p:nvPr/>
        </p:nvPicPr>
        <p:blipFill>
          <a:blip r:embed="rId2"/>
          <a:stretch/>
        </p:blipFill>
        <p:spPr>
          <a:xfrm>
            <a:off x="571472" y="1857364"/>
            <a:ext cx="7568462" cy="15759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" name="Рисунок 203"/>
          <p:cNvPicPr/>
          <p:nvPr/>
        </p:nvPicPr>
        <p:blipFill>
          <a:blip r:embed="rId3"/>
          <a:stretch/>
        </p:blipFill>
        <p:spPr>
          <a:xfrm>
            <a:off x="571472" y="4280960"/>
            <a:ext cx="7586482" cy="1434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65969" y="172014"/>
            <a:ext cx="7514035" cy="11852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Интерфейс </a:t>
            </a:r>
            <a:r>
              <a:rPr lang="ru-RU" sz="4000" b="1" cap="none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интернет-магазина</a:t>
            </a:r>
            <a:r>
              <a:rPr lang="ru-RU" sz="40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/>
              <a:t> </a:t>
            </a:r>
            <a:r>
              <a:rPr lang="ru-RU" sz="3100" b="1" i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страница</a:t>
            </a:r>
          </a:p>
        </p:txBody>
      </p:sp>
      <p:pic>
        <p:nvPicPr>
          <p:cNvPr id="2050" name="Picture 2" descr="C:\Users\Студет\Desktop\фото\главная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8304031" cy="4000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94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65969" y="172014"/>
            <a:ext cx="7514035" cy="11852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Интерфейс </a:t>
            </a:r>
            <a:r>
              <a:rPr lang="ru-RU" sz="4000" b="1" cap="none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интернет-магазина</a:t>
            </a:r>
            <a:r>
              <a:rPr lang="ru-RU" sz="40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/>
              <a:t> </a:t>
            </a:r>
            <a:r>
              <a:rPr lang="ru-RU" sz="3100" b="1" i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страница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94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Интерфейс </a:t>
            </a:r>
            <a:r>
              <a:rPr lang="ru-RU" sz="4000" b="1" cap="none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интернет-магазина</a:t>
            </a:r>
            <a:r>
              <a:rPr lang="ru-RU" sz="40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7" name="Picture 2" descr="C:\Users\Студет\Desktop\фото\футболки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 b="17279"/>
          <a:stretch>
            <a:fillRect/>
          </a:stretch>
        </p:blipFill>
        <p:spPr bwMode="auto">
          <a:xfrm>
            <a:off x="471372" y="2571744"/>
            <a:ext cx="3672000" cy="32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Текст 7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Футболки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486300" y="1569720"/>
            <a:ext cx="3657600" cy="65836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Топы и майки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1" name="Picture 2" descr="C:\Users\Студет\Desktop\фото\топы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 b="18501"/>
          <a:stretch>
            <a:fillRect/>
          </a:stretch>
        </p:blipFill>
        <p:spPr bwMode="auto">
          <a:xfrm>
            <a:off x="4427599" y="2571744"/>
            <a:ext cx="3787739" cy="32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9894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Интерфейс </a:t>
            </a:r>
            <a:r>
              <a:rPr lang="ru-RU" sz="4000" b="1" cap="none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интернет-магазина</a:t>
            </a:r>
            <a:r>
              <a:rPr lang="ru-RU" sz="40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Юбки</a:t>
            </a: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Брюки</a:t>
            </a:r>
            <a:endParaRPr lang="ru-RU" dirty="0"/>
          </a:p>
        </p:txBody>
      </p:sp>
      <p:pic>
        <p:nvPicPr>
          <p:cNvPr id="14" name="Picture 2" descr="C:\Users\Студет\Desktop\фото\юбки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 b="16921"/>
          <a:stretch>
            <a:fillRect/>
          </a:stretch>
        </p:blipFill>
        <p:spPr bwMode="auto">
          <a:xfrm>
            <a:off x="457200" y="2390438"/>
            <a:ext cx="3724618" cy="32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2" descr="C:\Users\Студет\Desktop\фото\брюки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 b="16872"/>
          <a:stretch>
            <a:fillRect/>
          </a:stretch>
        </p:blipFill>
        <p:spPr bwMode="auto">
          <a:xfrm>
            <a:off x="4371975" y="2393232"/>
            <a:ext cx="3727891" cy="32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9894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358246" cy="84351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Интерфейс </a:t>
            </a:r>
            <a:r>
              <a:rPr lang="ru-RU" sz="4000" b="1" cap="none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интернет-магазина</a:t>
            </a:r>
            <a:r>
              <a:rPr lang="ru-RU" sz="48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Обратная связь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Студет\Desktop\фото\обратная связь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7582423" cy="4572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5720" y="404664"/>
            <a:ext cx="8215370" cy="9526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Интерфейс </a:t>
            </a:r>
            <a:r>
              <a:rPr lang="ru-RU" sz="4000" b="1" cap="none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интернет-магазина</a:t>
            </a:r>
            <a:r>
              <a:rPr lang="ru-RU" sz="60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Корзина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Студет\Desktop\фото\корзина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214414" y="1500174"/>
            <a:ext cx="6229642" cy="4357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642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extShape 1"/>
          <p:cNvSpPr txBox="1"/>
          <p:nvPr/>
        </p:nvSpPr>
        <p:spPr>
          <a:xfrm>
            <a:off x="285840" y="404640"/>
            <a:ext cx="8214840" cy="952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>
            <a:normAutofit fontScale="92500" lnSpcReduction="20000"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10576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Интерфейс интернет-магазина</a:t>
            </a:r>
            <a:r>
              <a:t/>
            </a:r>
            <a:br/>
            <a:r>
              <a:rPr lang="ru-RU" sz="3100" b="1" i="1" strike="noStrike" spc="-1">
                <a:solidFill>
                  <a:srgbClr val="10576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Оформить заказ</a:t>
            </a:r>
            <a:endParaRPr lang="ru-RU" sz="3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Book Antiqua"/>
            </a:endParaRPr>
          </a:p>
        </p:txBody>
      </p:sp>
      <p:sp>
        <p:nvSpPr>
          <p:cNvPr id="227" name="TextShape 2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08F5DD7B-1816-47FD-BB94-B492ADA5C58B}" type="slidenum">
              <a:rPr lang="ru-RU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</a:rPr>
              <a:pPr algn="ctr">
                <a:lnSpc>
                  <a:spcPct val="100000"/>
                </a:lnSpc>
              </a:pPr>
              <a:t>18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228" name="Рисунок 227"/>
          <p:cNvPicPr/>
          <p:nvPr/>
        </p:nvPicPr>
        <p:blipFill>
          <a:blip r:embed="rId2"/>
          <a:stretch/>
        </p:blipFill>
        <p:spPr>
          <a:xfrm>
            <a:off x="1285852" y="1571612"/>
            <a:ext cx="6271338" cy="4455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extShape 1"/>
          <p:cNvSpPr txBox="1"/>
          <p:nvPr/>
        </p:nvSpPr>
        <p:spPr>
          <a:xfrm>
            <a:off x="285840" y="404640"/>
            <a:ext cx="8214840" cy="952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>
            <a:normAutofit fontScale="92500" lnSpcReduction="20000"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10576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Интерфейс интернет-магазина</a:t>
            </a:r>
            <a:r>
              <a:t/>
            </a:r>
            <a:br/>
            <a:r>
              <a:rPr lang="ru-RU" sz="3100" b="1" i="1" strike="noStrike" spc="-1">
                <a:solidFill>
                  <a:srgbClr val="10576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Оформить заказ</a:t>
            </a:r>
            <a:endParaRPr lang="ru-RU" sz="3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Book Antiqua"/>
            </a:endParaRPr>
          </a:p>
        </p:txBody>
      </p:sp>
      <p:sp>
        <p:nvSpPr>
          <p:cNvPr id="230" name="TextShape 2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433CC27A-524D-4CD6-8F99-EE81B45BADC4}" type="slidenum">
              <a:rPr lang="ru-RU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</a:rPr>
              <a:pPr algn="ctr">
                <a:lnSpc>
                  <a:spcPct val="100000"/>
                </a:lnSpc>
              </a:pPr>
              <a:t>19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231" name="Рисунок 230"/>
          <p:cNvPicPr/>
          <p:nvPr/>
        </p:nvPicPr>
        <p:blipFill>
          <a:blip r:embed="rId2"/>
          <a:stretch/>
        </p:blipFill>
        <p:spPr>
          <a:xfrm>
            <a:off x="675360" y="1931760"/>
            <a:ext cx="7676640" cy="2676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7544" y="285728"/>
            <a:ext cx="8079581" cy="100013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115328" cy="5097510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Интернет-магазин: </a:t>
            </a:r>
          </a:p>
          <a:p>
            <a:pPr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ru-RU" dirty="0" smtClean="0"/>
              <a:t>позволяет привлекать целевую аудиторию определённого продукта;</a:t>
            </a:r>
          </a:p>
          <a:p>
            <a:pPr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ru-RU" dirty="0" smtClean="0"/>
              <a:t>отображает тематику и направление деятельности предприятия;</a:t>
            </a:r>
          </a:p>
          <a:p>
            <a:pPr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ru-RU" dirty="0" smtClean="0"/>
              <a:t>привлечение и взаимодействие с целевым потребителем.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321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TextShape 1"/>
          <p:cNvSpPr txBox="1"/>
          <p:nvPr/>
        </p:nvSpPr>
        <p:spPr>
          <a:xfrm>
            <a:off x="428760" y="285840"/>
            <a:ext cx="8229240" cy="928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>
            <a:normAutofit fontScale="92500" lnSpcReduction="20000"/>
          </a:bodyPr>
          <a:lstStyle/>
          <a:p>
            <a:pPr algn="ctr">
              <a:lnSpc>
                <a:spcPct val="100000"/>
              </a:lnSpc>
            </a:pPr>
            <a:r>
              <a:rPr lang="ru-RU" sz="4000" b="1" strike="noStrike" spc="-1">
                <a:solidFill>
                  <a:srgbClr val="10576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Интерфейс интернет-магазина</a:t>
            </a:r>
            <a:r>
              <a:t/>
            </a:r>
            <a:br/>
            <a:r>
              <a:rPr lang="ru-RU" sz="3100" b="1" i="1" strike="noStrike" spc="-1">
                <a:solidFill>
                  <a:srgbClr val="10576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Регистрация</a:t>
            </a:r>
            <a:endParaRPr lang="ru-RU" sz="3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Book Antiqua"/>
            </a:endParaRPr>
          </a:p>
        </p:txBody>
      </p:sp>
      <p:pic>
        <p:nvPicPr>
          <p:cNvPr id="233" name="Picture 2"/>
          <p:cNvPicPr/>
          <p:nvPr/>
        </p:nvPicPr>
        <p:blipFill>
          <a:blip r:embed="rId2"/>
          <a:stretch/>
        </p:blipFill>
        <p:spPr>
          <a:xfrm>
            <a:off x="1143000" y="1357200"/>
            <a:ext cx="6403680" cy="4709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4" name="TextShape 2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AFE00999-3F04-43D6-9B1D-9F8733F0FCBE}" type="slidenum">
              <a:rPr lang="ru-RU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</a:rPr>
              <a:pPr algn="ctr">
                <a:lnSpc>
                  <a:spcPct val="100000"/>
                </a:lnSpc>
              </a:pPr>
              <a:t>20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extShape 1"/>
          <p:cNvSpPr txBox="1"/>
          <p:nvPr/>
        </p:nvSpPr>
        <p:spPr>
          <a:xfrm>
            <a:off x="357120" y="214200"/>
            <a:ext cx="8072280" cy="10987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10576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Интерфейс интернет-магазина</a:t>
            </a:r>
            <a:r>
              <a:t/>
            </a:r>
            <a:br/>
            <a:r>
              <a:rPr lang="ru-RU" sz="2800" b="1" i="1" strike="noStrike" spc="-1">
                <a:solidFill>
                  <a:srgbClr val="10576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Авторизация</a:t>
            </a:r>
            <a:endParaRPr lang="ru-RU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Book Antiqua"/>
            </a:endParaRPr>
          </a:p>
        </p:txBody>
      </p:sp>
      <p:pic>
        <p:nvPicPr>
          <p:cNvPr id="236" name="Picture 2"/>
          <p:cNvPicPr/>
          <p:nvPr/>
        </p:nvPicPr>
        <p:blipFill>
          <a:blip r:embed="rId2"/>
          <a:stretch/>
        </p:blipFill>
        <p:spPr>
          <a:xfrm>
            <a:off x="1143000" y="1357200"/>
            <a:ext cx="6390000" cy="5114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7" name="TextShape 2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44A5AD7C-154B-400D-AE98-6BB552BF69E8}" type="slidenum">
              <a:rPr lang="ru-RU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</a:rPr>
              <a:pPr algn="ctr">
                <a:lnSpc>
                  <a:spcPct val="100000"/>
                </a:lnSpc>
              </a:pPr>
              <a:t>21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extShape 1"/>
          <p:cNvSpPr txBox="1"/>
          <p:nvPr/>
        </p:nvSpPr>
        <p:spPr>
          <a:xfrm>
            <a:off x="428760" y="142920"/>
            <a:ext cx="8214840" cy="1142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3600" b="1" strike="noStrike" spc="-1" dirty="0">
                <a:solidFill>
                  <a:srgbClr val="10576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Адаптивная</a:t>
            </a:r>
            <a:r>
              <a:rPr lang="ru-RU" sz="4400" b="1" strike="noStrike" cap="small" spc="-1" dirty="0">
                <a:solidFill>
                  <a:srgbClr val="46464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  <a:r>
              <a:rPr lang="ru-RU" sz="3600" b="1" strike="noStrike" spc="-1" dirty="0">
                <a:solidFill>
                  <a:srgbClr val="105766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верстка </a:t>
            </a:r>
            <a:endParaRPr lang="ru-RU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Book Antiqua"/>
            </a:endParaRPr>
          </a:p>
        </p:txBody>
      </p:sp>
      <p:sp>
        <p:nvSpPr>
          <p:cNvPr id="242" name="TextShape 2"/>
          <p:cNvSpPr txBox="1"/>
          <p:nvPr/>
        </p:nvSpPr>
        <p:spPr>
          <a:xfrm>
            <a:off x="8129160" y="5734080"/>
            <a:ext cx="609120" cy="520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5540A728-FD50-4646-8B03-0A495529F433}" type="slidenum">
              <a:rPr lang="ru-RU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Book Antiqua"/>
              </a:rPr>
              <a:pPr algn="ctr">
                <a:lnSpc>
                  <a:spcPct val="100000"/>
                </a:lnSpc>
              </a:pPr>
              <a:t>22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243" name="Рисунок 242"/>
          <p:cNvPicPr/>
          <p:nvPr/>
        </p:nvPicPr>
        <p:blipFill>
          <a:blip r:embed="rId2"/>
          <a:stretch/>
        </p:blipFill>
        <p:spPr>
          <a:xfrm>
            <a:off x="2880000" y="1357298"/>
            <a:ext cx="2990520" cy="5248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514035" cy="737750"/>
          </a:xfrm>
        </p:spPr>
        <p:txBody>
          <a:bodyPr>
            <a:normAutofit/>
          </a:bodyPr>
          <a:lstStyle/>
          <a:p>
            <a:pPr algn="ctr"/>
            <a:r>
              <a:rPr lang="ru-RU" sz="36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работы</a:t>
            </a:r>
            <a:endParaRPr lang="ru-RU" sz="3600" b="1" cap="none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8043890" cy="5429288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20000"/>
              </a:lnSpc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100000"/>
              <a:buFont typeface="Arial" pitchFamily="34" charset="0"/>
              <a:buChar char="•"/>
            </a:pPr>
            <a:r>
              <a:rPr lang="ru-RU" sz="2600" dirty="0" smtClean="0"/>
              <a:t>Проведен </a:t>
            </a:r>
            <a:r>
              <a:rPr lang="ru-RU" sz="2600" dirty="0" smtClean="0"/>
              <a:t>анализ: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100000"/>
              <a:buFont typeface="Wingdings" pitchFamily="2" charset="2"/>
              <a:buChar char="ü"/>
            </a:pPr>
            <a:r>
              <a:rPr lang="ru-RU" sz="2600" dirty="0" smtClean="0"/>
              <a:t>предметной области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100000"/>
              <a:buFont typeface="Wingdings" pitchFamily="2" charset="2"/>
              <a:buChar char="ü"/>
            </a:pPr>
            <a:r>
              <a:rPr lang="ru-RU" sz="2600" dirty="0" smtClean="0"/>
              <a:t>функциональных </a:t>
            </a:r>
            <a:r>
              <a:rPr lang="ru-RU" sz="2600" dirty="0" smtClean="0"/>
              <a:t>задач </a:t>
            </a:r>
            <a:r>
              <a:rPr lang="ru-RU" sz="2600" dirty="0" smtClean="0"/>
              <a:t>пользователей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100000"/>
              <a:buFont typeface="Wingdings" pitchFamily="2" charset="2"/>
              <a:buChar char="ü"/>
            </a:pPr>
            <a:r>
              <a:rPr lang="ru-RU" sz="2600" dirty="0" smtClean="0"/>
              <a:t>аналогов и прототипов</a:t>
            </a:r>
            <a:endParaRPr lang="ru-RU" sz="2600" dirty="0" smtClean="0"/>
          </a:p>
          <a:p>
            <a:pPr lvl="0">
              <a:lnSpc>
                <a:spcPct val="120000"/>
              </a:lnSpc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100000"/>
              <a:buFont typeface="Arial" pitchFamily="34" charset="0"/>
              <a:buChar char="•"/>
            </a:pPr>
            <a:r>
              <a:rPr lang="ru-RU" sz="2600" dirty="0" smtClean="0"/>
              <a:t>Разработаны: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100000"/>
              <a:buFont typeface="Wingdings" pitchFamily="2" charset="2"/>
              <a:buChar char="ü"/>
            </a:pPr>
            <a:r>
              <a:rPr lang="ru-RU" sz="2600" dirty="0" smtClean="0"/>
              <a:t>структура сайта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100000"/>
              <a:buFont typeface="Wingdings" pitchFamily="2" charset="2"/>
              <a:buChar char="ü"/>
            </a:pPr>
            <a:r>
              <a:rPr lang="ru-RU" sz="2600" dirty="0" smtClean="0"/>
              <a:t>базы данных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100000"/>
              <a:buFont typeface="Wingdings" pitchFamily="2" charset="2"/>
              <a:buChar char="ü"/>
            </a:pPr>
            <a:r>
              <a:rPr lang="ru-RU" sz="2600" dirty="0" smtClean="0"/>
              <a:t>административный и пользовательский интерфейсы</a:t>
            </a:r>
          </a:p>
          <a:p>
            <a:pPr lvl="0">
              <a:lnSpc>
                <a:spcPct val="120000"/>
              </a:lnSpc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100000"/>
              <a:buFont typeface="Arial" pitchFamily="34" charset="0"/>
              <a:buChar char="•"/>
            </a:pPr>
            <a:r>
              <a:rPr lang="ru-RU" sz="2600" dirty="0" smtClean="0"/>
              <a:t>Проведено тестирование и отладка </a:t>
            </a:r>
            <a:r>
              <a:rPr lang="ru-RU" sz="2600" dirty="0" smtClean="0"/>
              <a:t>программного </a:t>
            </a:r>
            <a:r>
              <a:rPr lang="ru-RU" sz="2600" dirty="0" smtClean="0"/>
              <a:t>продукта. </a:t>
            </a:r>
          </a:p>
          <a:p>
            <a:pPr lvl="0">
              <a:lnSpc>
                <a:spcPct val="120000"/>
              </a:lnSpc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100000"/>
              <a:buFont typeface="Arial" pitchFamily="34" charset="0"/>
              <a:buChar char="•"/>
            </a:pPr>
            <a:r>
              <a:rPr lang="ru-RU" sz="2600" dirty="0" smtClean="0"/>
              <a:t>Интернет-магазин модной женской одежды </a:t>
            </a:r>
            <a:r>
              <a:rPr lang="ru-RU" sz="2600" dirty="0" smtClean="0"/>
              <a:t>внедрен </a:t>
            </a:r>
            <a:br>
              <a:rPr lang="ru-RU" sz="2600" dirty="0" smtClean="0"/>
            </a:br>
            <a:r>
              <a:rPr lang="ru-RU" sz="2600" dirty="0" smtClean="0"/>
              <a:t>на </a:t>
            </a:r>
            <a:r>
              <a:rPr lang="ru-RU" sz="2600" dirty="0" smtClean="0"/>
              <a:t>предприятии заказчика </a:t>
            </a:r>
            <a:r>
              <a:rPr lang="ru-RU" sz="2600" dirty="0" smtClean="0"/>
              <a:t>ИП </a:t>
            </a:r>
            <a:r>
              <a:rPr lang="ru-RU" sz="2600" dirty="0" err="1" smtClean="0"/>
              <a:t>Усманова</a:t>
            </a:r>
            <a:r>
              <a:rPr lang="ru-RU" sz="2600" dirty="0" smtClean="0"/>
              <a:t> Малика </a:t>
            </a:r>
            <a:r>
              <a:rPr lang="ru-RU" sz="2600" dirty="0" err="1" smtClean="0"/>
              <a:t>Решетовна</a:t>
            </a:r>
            <a:r>
              <a:rPr lang="ru-RU" sz="2600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208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14480" y="2204865"/>
            <a:ext cx="7072362" cy="938384"/>
          </a:xfrm>
        </p:spPr>
        <p:txBody>
          <a:bodyPr>
            <a:normAutofit/>
          </a:bodyPr>
          <a:lstStyle/>
          <a:p>
            <a:pPr algn="ctr"/>
            <a:r>
              <a:rPr lang="ru-RU" sz="4000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r>
              <a:rPr lang="ru-RU" sz="4000" dirty="0" smtClean="0"/>
              <a:t> </a:t>
            </a:r>
            <a:r>
              <a:rPr lang="ru-RU" sz="4000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4000" cap="none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935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7544" y="116632"/>
            <a:ext cx="8079581" cy="1169228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 предмет исследования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Содержимое 17"/>
          <p:cNvGraphicFramePr>
            <a:graphicFrameLocks noGrp="1"/>
          </p:cNvGraphicFramePr>
          <p:nvPr>
            <p:ph sz="quarter" idx="1"/>
          </p:nvPr>
        </p:nvGraphicFramePr>
        <p:xfrm>
          <a:off x="357158" y="1571612"/>
          <a:ext cx="8258204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Номер слайда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578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7544" y="116632"/>
            <a:ext cx="8079581" cy="1169228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186766" cy="5116654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10000"/>
              </a:lnSpc>
              <a:spcBef>
                <a:spcPts val="1200"/>
              </a:spcBef>
              <a:buNone/>
            </a:pPr>
            <a:r>
              <a:rPr lang="ru-RU" sz="3100" b="1" dirty="0" smtClean="0">
                <a:solidFill>
                  <a:schemeClr val="bg2">
                    <a:lumMod val="25000"/>
                  </a:schemeClr>
                </a:solidFill>
              </a:rPr>
              <a:t>Цель </a:t>
            </a:r>
          </a:p>
          <a:p>
            <a:pPr marL="266700" indent="-266700">
              <a:lnSpc>
                <a:spcPct val="110000"/>
              </a:lnSpc>
              <a:buClr>
                <a:schemeClr val="bg2">
                  <a:lumMod val="25000"/>
                </a:schemeClr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</a:t>
            </a:r>
            <a:r>
              <a:rPr lang="ru-RU" dirty="0" smtClean="0"/>
              <a:t>интернет-магазин модной женской одежды по заказу </a:t>
            </a:r>
            <a:br>
              <a:rPr lang="ru-RU" dirty="0" smtClean="0"/>
            </a:br>
            <a:r>
              <a:rPr lang="ru-RU" dirty="0" smtClean="0"/>
              <a:t>ИП </a:t>
            </a:r>
            <a:r>
              <a:rPr lang="ru-RU" dirty="0" err="1" smtClean="0"/>
              <a:t>Усманова</a:t>
            </a:r>
            <a:r>
              <a:rPr lang="ru-RU" dirty="0" smtClean="0"/>
              <a:t> Малика </a:t>
            </a:r>
            <a:r>
              <a:rPr lang="ru-RU" dirty="0" err="1" smtClean="0"/>
              <a:t>Решетовна</a:t>
            </a:r>
            <a:endParaRPr lang="ru-RU" dirty="0" smtClean="0"/>
          </a:p>
          <a:p>
            <a:pPr algn="just">
              <a:lnSpc>
                <a:spcPct val="110000"/>
              </a:lnSpc>
              <a:spcBef>
                <a:spcPts val="1200"/>
              </a:spcBef>
              <a:buNone/>
            </a:pPr>
            <a:endParaRPr lang="ru-RU" sz="1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lnSpc>
                <a:spcPct val="110000"/>
              </a:lnSpc>
              <a:spcBef>
                <a:spcPts val="1200"/>
              </a:spcBef>
              <a:buNone/>
            </a:pPr>
            <a:r>
              <a:rPr lang="ru-RU" sz="3100" b="1" dirty="0" smtClean="0">
                <a:solidFill>
                  <a:schemeClr val="bg2">
                    <a:lumMod val="25000"/>
                  </a:schemeClr>
                </a:solidFill>
              </a:rPr>
              <a:t>Задачи</a:t>
            </a:r>
          </a:p>
          <a:p>
            <a:pPr marL="266700" lvl="0" indent="-266700" fontAlgn="base">
              <a:lnSpc>
                <a:spcPct val="110000"/>
              </a:lnSpc>
              <a:buClr>
                <a:schemeClr val="bg2">
                  <a:lumMod val="25000"/>
                </a:schemeClr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предметной области; </a:t>
            </a:r>
          </a:p>
          <a:p>
            <a:pPr marL="266700" lvl="0" indent="-266700" fontAlgn="base">
              <a:lnSpc>
                <a:spcPct val="110000"/>
              </a:lnSpc>
              <a:buClr>
                <a:schemeClr val="bg2">
                  <a:lumMod val="25000"/>
                </a:schemeClr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функциональные задачи будущих пользователей;</a:t>
            </a:r>
          </a:p>
          <a:p>
            <a:pPr marL="266700" lvl="0" indent="-266700" fontAlgn="base">
              <a:lnSpc>
                <a:spcPct val="110000"/>
              </a:lnSpc>
              <a:buClr>
                <a:schemeClr val="bg2">
                  <a:lumMod val="25000"/>
                </a:schemeClr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и обоснование критериев качества программного продукта;</a:t>
            </a:r>
          </a:p>
          <a:p>
            <a:pPr marL="266700" lvl="0" indent="-266700" fontAlgn="base">
              <a:lnSpc>
                <a:spcPct val="110000"/>
              </a:lnSpc>
              <a:buClr>
                <a:schemeClr val="bg2">
                  <a:lumMod val="25000"/>
                </a:schemeClr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обзор существующих аналогов и прототипов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интернет-магазинов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266700" lvl="0" indent="-266700" fontAlgn="base">
              <a:lnSpc>
                <a:spcPct val="110000"/>
              </a:lnSpc>
              <a:buClr>
                <a:schemeClr val="bg2">
                  <a:lumMod val="25000"/>
                </a:schemeClr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структуру сайта и базы данных; </a:t>
            </a:r>
          </a:p>
          <a:p>
            <a:pPr marL="266700" lvl="0" indent="-266700" fontAlgn="base">
              <a:lnSpc>
                <a:spcPct val="110000"/>
              </a:lnSpc>
              <a:buClr>
                <a:schemeClr val="bg2">
                  <a:lumMod val="25000"/>
                </a:schemeClr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инструментария реализации программного продукта;</a:t>
            </a:r>
          </a:p>
          <a:p>
            <a:pPr marL="266700" lvl="0" indent="-266700" fontAlgn="base">
              <a:lnSpc>
                <a:spcPct val="110000"/>
              </a:lnSpc>
              <a:buClr>
                <a:schemeClr val="bg2">
                  <a:lumMod val="25000"/>
                </a:schemeClr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административный и пользовательский интерфейсы; </a:t>
            </a:r>
          </a:p>
          <a:p>
            <a:pPr marL="266700" lvl="0" indent="-266700" fontAlgn="base">
              <a:lnSpc>
                <a:spcPct val="110000"/>
              </a:lnSpc>
              <a:buClr>
                <a:schemeClr val="bg2">
                  <a:lumMod val="25000"/>
                </a:schemeClr>
              </a:buClr>
              <a:buSzPct val="100000"/>
              <a:buFont typeface="Arial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тестирование и отладка программного продукта.</a:t>
            </a: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578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7544" y="116632"/>
            <a:ext cx="8079581" cy="1169228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Аналоги и прототипы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quarter" idx="1"/>
          </p:nvPr>
        </p:nvGraphicFramePr>
        <p:xfrm>
          <a:off x="355162" y="1428736"/>
          <a:ext cx="8145928" cy="3903678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665928"/>
                <a:gridCol w="1620000"/>
                <a:gridCol w="1620000"/>
                <a:gridCol w="1620000"/>
                <a:gridCol w="1620000"/>
              </a:tblGrid>
              <a:tr h="650613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u="none" strike="noStrike" kern="1200" dirty="0" smtClean="0"/>
                        <a:t>Функция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err="1" smtClean="0"/>
                        <a:t>Lamoda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/>
                        <a:t>B</a:t>
                      </a:r>
                      <a:r>
                        <a:rPr kumimoji="0" lang="ru-RU" sz="1800" kern="1200" dirty="0" err="1" smtClean="0"/>
                        <a:t>onprix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err="1" smtClean="0"/>
                        <a:t>WildBerries</a:t>
                      </a:r>
                      <a:endParaRPr lang="ru-RU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kern="1200" dirty="0" smtClean="0"/>
                        <a:t>H&amp;M</a:t>
                      </a:r>
                      <a:endParaRPr lang="ru-RU" dirty="0" smtClean="0"/>
                    </a:p>
                  </a:txBody>
                  <a:tcPr anchor="ctr"/>
                </a:tc>
              </a:tr>
              <a:tr h="650613">
                <a:tc>
                  <a:txBody>
                    <a:bodyPr/>
                    <a:lstStyle/>
                    <a:p>
                      <a:pPr algn="l"/>
                      <a:r>
                        <a:rPr kumimoji="0" lang="ru-RU" sz="1800" u="none" strike="noStrike" kern="1200" dirty="0" smtClean="0"/>
                        <a:t>Интернет рассылка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50613">
                <a:tc>
                  <a:txBody>
                    <a:bodyPr/>
                    <a:lstStyle/>
                    <a:p>
                      <a:pPr algn="l"/>
                      <a:r>
                        <a:rPr kumimoji="0" lang="ru-RU" sz="1800" u="none" strike="noStrike" kern="1200" dirty="0" smtClean="0"/>
                        <a:t>Обратная связь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50613">
                <a:tc>
                  <a:txBody>
                    <a:bodyPr/>
                    <a:lstStyle/>
                    <a:p>
                      <a:pPr algn="l"/>
                      <a:r>
                        <a:rPr kumimoji="0" lang="ru-RU" sz="1800" u="none" strike="noStrike" kern="1200" dirty="0" smtClean="0"/>
                        <a:t>Навигация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50613"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u="none" strike="noStrike" kern="1200" dirty="0" smtClean="0"/>
                        <a:t>Карта сайта</a:t>
                      </a:r>
                      <a:endParaRPr kumimoji="0" lang="ru-RU" sz="180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50613">
                <a:tc>
                  <a:txBody>
                    <a:bodyPr/>
                    <a:lstStyle/>
                    <a:p>
                      <a:pPr algn="l"/>
                      <a:r>
                        <a:rPr kumimoji="0" lang="ru-RU" sz="1800" u="none" strike="noStrike" kern="1200" dirty="0" smtClean="0"/>
                        <a:t>Поиск по сайту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405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Инструментарий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412895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7544" y="116632"/>
            <a:ext cx="8079581" cy="109779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интернет-магазина</a:t>
            </a:r>
            <a:endParaRPr lang="ru-RU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рганизационная диаграмма 3"/>
          <p:cNvGraphicFramePr>
            <a:graphicFrameLocks noGrp="1"/>
          </p:cNvGraphicFramePr>
          <p:nvPr>
            <p:ph sz="quarter" idx="1"/>
          </p:nvPr>
        </p:nvGraphicFramePr>
        <p:xfrm>
          <a:off x="457200" y="1142984"/>
          <a:ext cx="8115328" cy="5330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638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501122" cy="936104"/>
          </a:xfrm>
        </p:spPr>
        <p:txBody>
          <a:bodyPr>
            <a:noAutofit/>
          </a:bodyPr>
          <a:lstStyle/>
          <a:p>
            <a:pPr algn="ctr"/>
            <a:r>
              <a:rPr lang="ru-RU" sz="40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 администратора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148"/>
          <a:stretch>
            <a:fillRect/>
          </a:stretch>
        </p:blipFill>
        <p:spPr bwMode="auto">
          <a:xfrm>
            <a:off x="2000232" y="1285860"/>
            <a:ext cx="4786346" cy="5185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95473" y="3781429"/>
            <a:ext cx="504825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01389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501122" cy="1000132"/>
          </a:xfrm>
        </p:spPr>
        <p:txBody>
          <a:bodyPr>
            <a:noAutofit/>
          </a:bodyPr>
          <a:lstStyle/>
          <a:p>
            <a:pPr algn="ctr"/>
            <a:r>
              <a:rPr lang="ru-RU" sz="40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 пользователя</a:t>
            </a: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89378" y="1194990"/>
            <a:ext cx="7454522" cy="5278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103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dfd6f913587fc36963c3671e8e0e245548619af"/>
  <p:tag name="ISPRING_RESOURCE_PATHS_HASH_PRESENTER" val="e9aaba16c61613dc538a423477c838260542ea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466</TotalTime>
  <Words>248</Words>
  <Application>Microsoft Office PowerPoint</Application>
  <PresentationFormat>Экран (4:3)</PresentationFormat>
  <Paragraphs>137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Эркер</vt:lpstr>
      <vt:lpstr>разработка интернет-магазина модной женской одежды</vt:lpstr>
      <vt:lpstr>Слайд 2</vt:lpstr>
      <vt:lpstr>Слайд 3</vt:lpstr>
      <vt:lpstr>Слайд 4</vt:lpstr>
      <vt:lpstr>Слайд 5</vt:lpstr>
      <vt:lpstr>Инструментарий</vt:lpstr>
      <vt:lpstr>Слайд 7</vt:lpstr>
      <vt:lpstr>Режим администратора</vt:lpstr>
      <vt:lpstr>Режим пользователя</vt:lpstr>
      <vt:lpstr>Слайд 10</vt:lpstr>
      <vt:lpstr>Слайд 11</vt:lpstr>
      <vt:lpstr>Интерфейс интернет-магазина  Главная страница</vt:lpstr>
      <vt:lpstr>Интерфейс интернет-магазина  Главная страница</vt:lpstr>
      <vt:lpstr>Интерфейс интернет-магазина Верх</vt:lpstr>
      <vt:lpstr>Интерфейс интернет-магазина Низ</vt:lpstr>
      <vt:lpstr>Интерфейс интернет-магазина Обратная связь</vt:lpstr>
      <vt:lpstr>Интерфейс интернет-магазина Корзина</vt:lpstr>
      <vt:lpstr>Слайд 18</vt:lpstr>
      <vt:lpstr>Слайд 19</vt:lpstr>
      <vt:lpstr>Слайд 20</vt:lpstr>
      <vt:lpstr>Слайд 21</vt:lpstr>
      <vt:lpstr>Слайд 22</vt:lpstr>
      <vt:lpstr>Результаты работы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ВКР (переписываем из индивидуального задания0</dc:title>
  <dc:creator>mecheva</dc:creator>
  <cp:lastModifiedBy>baranova_yn</cp:lastModifiedBy>
  <cp:revision>51</cp:revision>
  <dcterms:created xsi:type="dcterms:W3CDTF">2015-05-17T17:09:58Z</dcterms:created>
  <dcterms:modified xsi:type="dcterms:W3CDTF">2018-06-14T07:48:42Z</dcterms:modified>
</cp:coreProperties>
</file>