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5"/>
  </p:notesMasterIdLst>
  <p:sldIdLst>
    <p:sldId id="256" r:id="rId2"/>
    <p:sldId id="305" r:id="rId3"/>
    <p:sldId id="306" r:id="rId4"/>
    <p:sldId id="257" r:id="rId5"/>
    <p:sldId id="276" r:id="rId6"/>
    <p:sldId id="308" r:id="rId7"/>
    <p:sldId id="279" r:id="rId8"/>
    <p:sldId id="292" r:id="rId9"/>
    <p:sldId id="291" r:id="rId10"/>
    <p:sldId id="294" r:id="rId11"/>
    <p:sldId id="296" r:id="rId12"/>
    <p:sldId id="284" r:id="rId13"/>
    <p:sldId id="289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5" autoAdjust="0"/>
    <p:restoredTop sz="94660"/>
  </p:normalViewPr>
  <p:slideViewPr>
    <p:cSldViewPr>
      <p:cViewPr>
        <p:scale>
          <a:sx n="100" d="100"/>
          <a:sy n="100" d="100"/>
        </p:scale>
        <p:origin x="-25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5396F3-085D-40D5-9F21-36406C45740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CFC4EA-00DD-4C50-BA5E-C737C3403563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Объект исследования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156A90AF-D610-4F9C-95C6-D4E3A46415F3}" type="parTrans" cxnId="{6BE36618-FDB3-4106-83D3-6A80CED43EE9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07B66569-9F08-4CED-AFD6-1BA090900E9A}" type="sibTrans" cxnId="{6BE36618-FDB3-4106-83D3-6A80CED43EE9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13696060-B027-49A0-9DC6-48E20890F7DE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деятельность организация ООО «Алекс 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Рич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»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6F9D7B66-1B34-416A-A71E-A951979CE5CD}" type="parTrans" cxnId="{CF1A6E93-D439-4B2B-BA42-E0E25294BAA4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4714D8BF-1753-4E55-A1AA-ABE9DB2704AE}" type="sibTrans" cxnId="{CF1A6E93-D439-4B2B-BA42-E0E25294BAA4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2FE7D3D7-D505-4DE1-AD7B-46FEB90CA474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Предмет исследования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FC5F53C8-053E-4169-9B46-B9A1FEBEB2AC}" type="parTrans" cxnId="{58527E6B-503E-48D5-B217-6EE1817C6239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3A5C1630-4FB4-4C7B-B09D-022275599AA8}" type="sibTrans" cxnId="{58527E6B-503E-48D5-B217-6EE1817C6239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E725000A-32EE-47BF-BF4A-8F97BB0DBB95}">
      <dgm:prSet phldrT="[Текст]" custT="1"/>
      <dgm:spPr/>
      <dgm:t>
        <a:bodyPr/>
        <a:lstStyle/>
        <a:p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процессы реализации товара на </a:t>
          </a:r>
          <a:r>
            <a:rPr lang="ru-RU" sz="2200" dirty="0" err="1" smtClean="0">
              <a:latin typeface="Times New Roman" pitchFamily="18" charset="0"/>
              <a:cs typeface="Times New Roman" pitchFamily="18" charset="0"/>
            </a:rPr>
            <a:t>веб-сайте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A51F2140-95E1-40C0-8126-CFEE31441A2D}" type="parTrans" cxnId="{DFD77F24-7542-4C30-9863-528019952E13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C9757746-D742-49A0-BF24-AFA779F0230A}" type="sibTrans" cxnId="{DFD77F24-7542-4C30-9863-528019952E13}">
      <dgm:prSet/>
      <dgm:spPr/>
      <dgm:t>
        <a:bodyPr/>
        <a:lstStyle/>
        <a:p>
          <a:endParaRPr lang="ru-RU" sz="2200">
            <a:latin typeface="Times New Roman" pitchFamily="18" charset="0"/>
            <a:cs typeface="Times New Roman" pitchFamily="18" charset="0"/>
          </a:endParaRPr>
        </a:p>
      </dgm:t>
    </dgm:pt>
    <dgm:pt modelId="{39ADB8B0-962B-4515-98A9-12C585667EEA}" type="pres">
      <dgm:prSet presAssocID="{8A5396F3-085D-40D5-9F21-36406C4574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68BB7-E803-4A5F-9733-7D1591217F6F}" type="pres">
      <dgm:prSet presAssocID="{64CFC4EA-00DD-4C50-BA5E-C737C3403563}" presName="linNode" presStyleCnt="0"/>
      <dgm:spPr/>
    </dgm:pt>
    <dgm:pt modelId="{64E79CED-B6F5-4A2E-A5FB-6E36BB4E26AA}" type="pres">
      <dgm:prSet presAssocID="{64CFC4EA-00DD-4C50-BA5E-C737C3403563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7C499-ACC0-4D9F-A222-8FEF3D97CF8D}" type="pres">
      <dgm:prSet presAssocID="{64CFC4EA-00DD-4C50-BA5E-C737C3403563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150BA-944F-4F35-AF82-BCB9DC9C5BA2}" type="pres">
      <dgm:prSet presAssocID="{07B66569-9F08-4CED-AFD6-1BA090900E9A}" presName="sp" presStyleCnt="0"/>
      <dgm:spPr/>
    </dgm:pt>
    <dgm:pt modelId="{14012672-7089-426E-AF38-6A1EF0A19DC6}" type="pres">
      <dgm:prSet presAssocID="{2FE7D3D7-D505-4DE1-AD7B-46FEB90CA474}" presName="linNode" presStyleCnt="0"/>
      <dgm:spPr/>
    </dgm:pt>
    <dgm:pt modelId="{2FDDEE21-976A-4F35-818B-7770EAF1C4D9}" type="pres">
      <dgm:prSet presAssocID="{2FE7D3D7-D505-4DE1-AD7B-46FEB90CA474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60A3ED-B26F-47E4-A979-BAE18C3D3029}" type="pres">
      <dgm:prSet presAssocID="{2FE7D3D7-D505-4DE1-AD7B-46FEB90CA474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D77F24-7542-4C30-9863-528019952E13}" srcId="{2FE7D3D7-D505-4DE1-AD7B-46FEB90CA474}" destId="{E725000A-32EE-47BF-BF4A-8F97BB0DBB95}" srcOrd="0" destOrd="0" parTransId="{A51F2140-95E1-40C0-8126-CFEE31441A2D}" sibTransId="{C9757746-D742-49A0-BF24-AFA779F0230A}"/>
    <dgm:cxn modelId="{E90A595E-B620-4F05-8EED-20D1C2A97AFB}" type="presOf" srcId="{8A5396F3-085D-40D5-9F21-36406C45740F}" destId="{39ADB8B0-962B-4515-98A9-12C585667EEA}" srcOrd="0" destOrd="0" presId="urn:microsoft.com/office/officeart/2005/8/layout/vList5"/>
    <dgm:cxn modelId="{5EC60C18-FCF0-4FE7-81BE-30047158F8F9}" type="presOf" srcId="{13696060-B027-49A0-9DC6-48E20890F7DE}" destId="{D2A7C499-ACC0-4D9F-A222-8FEF3D97CF8D}" srcOrd="0" destOrd="0" presId="urn:microsoft.com/office/officeart/2005/8/layout/vList5"/>
    <dgm:cxn modelId="{58527E6B-503E-48D5-B217-6EE1817C6239}" srcId="{8A5396F3-085D-40D5-9F21-36406C45740F}" destId="{2FE7D3D7-D505-4DE1-AD7B-46FEB90CA474}" srcOrd="1" destOrd="0" parTransId="{FC5F53C8-053E-4169-9B46-B9A1FEBEB2AC}" sibTransId="{3A5C1630-4FB4-4C7B-B09D-022275599AA8}"/>
    <dgm:cxn modelId="{33E759DE-93DD-4E1B-9328-4B1BC5F2C3E7}" type="presOf" srcId="{2FE7D3D7-D505-4DE1-AD7B-46FEB90CA474}" destId="{2FDDEE21-976A-4F35-818B-7770EAF1C4D9}" srcOrd="0" destOrd="0" presId="urn:microsoft.com/office/officeart/2005/8/layout/vList5"/>
    <dgm:cxn modelId="{21F0B36C-BEB6-413F-856C-580A22A454FE}" type="presOf" srcId="{E725000A-32EE-47BF-BF4A-8F97BB0DBB95}" destId="{5A60A3ED-B26F-47E4-A979-BAE18C3D3029}" srcOrd="0" destOrd="0" presId="urn:microsoft.com/office/officeart/2005/8/layout/vList5"/>
    <dgm:cxn modelId="{6BE36618-FDB3-4106-83D3-6A80CED43EE9}" srcId="{8A5396F3-085D-40D5-9F21-36406C45740F}" destId="{64CFC4EA-00DD-4C50-BA5E-C737C3403563}" srcOrd="0" destOrd="0" parTransId="{156A90AF-D610-4F9C-95C6-D4E3A46415F3}" sibTransId="{07B66569-9F08-4CED-AFD6-1BA090900E9A}"/>
    <dgm:cxn modelId="{CF1A6E93-D439-4B2B-BA42-E0E25294BAA4}" srcId="{64CFC4EA-00DD-4C50-BA5E-C737C3403563}" destId="{13696060-B027-49A0-9DC6-48E20890F7DE}" srcOrd="0" destOrd="0" parTransId="{6F9D7B66-1B34-416A-A71E-A951979CE5CD}" sibTransId="{4714D8BF-1753-4E55-A1AA-ABE9DB2704AE}"/>
    <dgm:cxn modelId="{D2E04F22-39AB-487E-A429-8D887E4815B1}" type="presOf" srcId="{64CFC4EA-00DD-4C50-BA5E-C737C3403563}" destId="{64E79CED-B6F5-4A2E-A5FB-6E36BB4E26AA}" srcOrd="0" destOrd="0" presId="urn:microsoft.com/office/officeart/2005/8/layout/vList5"/>
    <dgm:cxn modelId="{B9AC6F9C-577C-4490-904A-FBC9D60F7FF9}" type="presParOf" srcId="{39ADB8B0-962B-4515-98A9-12C585667EEA}" destId="{EAC68BB7-E803-4A5F-9733-7D1591217F6F}" srcOrd="0" destOrd="0" presId="urn:microsoft.com/office/officeart/2005/8/layout/vList5"/>
    <dgm:cxn modelId="{D10F9C89-74C7-4C56-A392-AA5AEB7577B2}" type="presParOf" srcId="{EAC68BB7-E803-4A5F-9733-7D1591217F6F}" destId="{64E79CED-B6F5-4A2E-A5FB-6E36BB4E26AA}" srcOrd="0" destOrd="0" presId="urn:microsoft.com/office/officeart/2005/8/layout/vList5"/>
    <dgm:cxn modelId="{7FF90C0C-8F9F-414A-BB7A-F0FA5F979AD7}" type="presParOf" srcId="{EAC68BB7-E803-4A5F-9733-7D1591217F6F}" destId="{D2A7C499-ACC0-4D9F-A222-8FEF3D97CF8D}" srcOrd="1" destOrd="0" presId="urn:microsoft.com/office/officeart/2005/8/layout/vList5"/>
    <dgm:cxn modelId="{ABF3944F-D20C-470E-9170-F943C1AABAE8}" type="presParOf" srcId="{39ADB8B0-962B-4515-98A9-12C585667EEA}" destId="{59A150BA-944F-4F35-AF82-BCB9DC9C5BA2}" srcOrd="1" destOrd="0" presId="urn:microsoft.com/office/officeart/2005/8/layout/vList5"/>
    <dgm:cxn modelId="{F838643D-9A93-4F30-9628-95A894AACB5E}" type="presParOf" srcId="{39ADB8B0-962B-4515-98A9-12C585667EEA}" destId="{14012672-7089-426E-AF38-6A1EF0A19DC6}" srcOrd="2" destOrd="0" presId="urn:microsoft.com/office/officeart/2005/8/layout/vList5"/>
    <dgm:cxn modelId="{1E40ECE3-1D63-4583-8BDB-82233EA69745}" type="presParOf" srcId="{14012672-7089-426E-AF38-6A1EF0A19DC6}" destId="{2FDDEE21-976A-4F35-818B-7770EAF1C4D9}" srcOrd="0" destOrd="0" presId="urn:microsoft.com/office/officeart/2005/8/layout/vList5"/>
    <dgm:cxn modelId="{9C43A447-12D4-4932-B000-547C6E83A841}" type="presParOf" srcId="{14012672-7089-426E-AF38-6A1EF0A19DC6}" destId="{5A60A3ED-B26F-47E4-A979-BAE18C3D3029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E4836B-DBC0-41B7-A188-3D01FB8FDC3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2F1328A-4BC5-4D2D-AE89-B5DDCBDC7415}">
      <dgm:prSet/>
      <dgm:spPr/>
      <dgm:t>
        <a:bodyPr/>
        <a:lstStyle/>
        <a:p>
          <a:pPr algn="l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OpenServer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87418-6FB6-4573-9AA5-803061843C6E}" type="parTrans" cxnId="{95B851EA-383E-4490-A28B-67057898ADA0}">
      <dgm:prSet/>
      <dgm:spPr/>
      <dgm:t>
        <a:bodyPr/>
        <a:lstStyle/>
        <a:p>
          <a:endParaRPr lang="ru-RU"/>
        </a:p>
      </dgm:t>
    </dgm:pt>
    <dgm:pt modelId="{C4EA5E61-AC17-47C1-8B1F-0EE4A9744EBE}" type="sibTrans" cxnId="{95B851EA-383E-4490-A28B-67057898ADA0}">
      <dgm:prSet/>
      <dgm:spPr/>
      <dgm:t>
        <a:bodyPr/>
        <a:lstStyle/>
        <a:p>
          <a:endParaRPr lang="ru-RU"/>
        </a:p>
      </dgm:t>
    </dgm:pt>
    <dgm:pt modelId="{7A5E6C7C-EEA4-4BB9-9FF1-22C906B8040F}">
      <dgm:prSet/>
      <dgm:spPr/>
      <dgm:t>
        <a:bodyPr/>
        <a:lstStyle/>
        <a:p>
          <a:pPr algn="l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MySQL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50A181-0AF0-44D8-BD25-43E4A45A5078}" type="parTrans" cxnId="{D78D25D7-FE2E-4389-8001-DACEE255D145}">
      <dgm:prSet/>
      <dgm:spPr/>
      <dgm:t>
        <a:bodyPr/>
        <a:lstStyle/>
        <a:p>
          <a:endParaRPr lang="ru-RU"/>
        </a:p>
      </dgm:t>
    </dgm:pt>
    <dgm:pt modelId="{87F08981-8DDD-4DA8-83A0-40C1D0EF24C4}" type="sibTrans" cxnId="{D78D25D7-FE2E-4389-8001-DACEE255D145}">
      <dgm:prSet/>
      <dgm:spPr/>
      <dgm:t>
        <a:bodyPr/>
        <a:lstStyle/>
        <a:p>
          <a:endParaRPr lang="ru-RU"/>
        </a:p>
      </dgm:t>
    </dgm:pt>
    <dgm:pt modelId="{92047535-4F02-40F7-80E7-5B5B41F234A3}">
      <dgm:prSet/>
      <dgm:spPr/>
      <dgm:t>
        <a:bodyPr/>
        <a:lstStyle/>
        <a:p>
          <a:pPr algn="l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phpMyAdmin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A244BA-9753-43F5-85EF-26D8A0557FB5}" type="parTrans" cxnId="{E73CC20B-C6CF-4AF9-88D7-E8157736DD2A}">
      <dgm:prSet/>
      <dgm:spPr/>
      <dgm:t>
        <a:bodyPr/>
        <a:lstStyle/>
        <a:p>
          <a:endParaRPr lang="ru-RU"/>
        </a:p>
      </dgm:t>
    </dgm:pt>
    <dgm:pt modelId="{8042E0C3-569E-4E62-8911-E3878D19007A}" type="sibTrans" cxnId="{E73CC20B-C6CF-4AF9-88D7-E8157736DD2A}">
      <dgm:prSet/>
      <dgm:spPr/>
      <dgm:t>
        <a:bodyPr/>
        <a:lstStyle/>
        <a:p>
          <a:endParaRPr lang="ru-RU"/>
        </a:p>
      </dgm:t>
    </dgm:pt>
    <dgm:pt modelId="{50AF275E-2D09-448A-B648-886065D00DDA}">
      <dgm:prSet/>
      <dgm:spPr/>
      <dgm:t>
        <a:bodyPr/>
        <a:lstStyle/>
        <a:p>
          <a:pPr algn="l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AdobePhotoshop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CS6</a:t>
          </a:r>
        </a:p>
      </dgm:t>
    </dgm:pt>
    <dgm:pt modelId="{BC03AB52-519B-4F7E-8245-114FCE9129F5}" type="parTrans" cxnId="{288C3106-FA06-4E34-8B38-1636B554E7F0}">
      <dgm:prSet/>
      <dgm:spPr/>
      <dgm:t>
        <a:bodyPr/>
        <a:lstStyle/>
        <a:p>
          <a:endParaRPr lang="ru-RU"/>
        </a:p>
      </dgm:t>
    </dgm:pt>
    <dgm:pt modelId="{E11EB774-C134-481F-9D07-FAA61168A36E}" type="sibTrans" cxnId="{288C3106-FA06-4E34-8B38-1636B554E7F0}">
      <dgm:prSet/>
      <dgm:spPr/>
      <dgm:t>
        <a:bodyPr/>
        <a:lstStyle/>
        <a:p>
          <a:endParaRPr lang="ru-RU"/>
        </a:p>
      </dgm:t>
    </dgm:pt>
    <dgm:pt modelId="{5D49FE38-E0BA-43F5-8DD5-B3BB25854BDD}">
      <dgm:prSet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PHP</a:t>
          </a:r>
        </a:p>
      </dgm:t>
    </dgm:pt>
    <dgm:pt modelId="{29518B92-98AF-4F0D-9915-0370E14673F3}" type="parTrans" cxnId="{FB3D1BF6-6A7D-471C-9E7D-817E2CD85047}">
      <dgm:prSet/>
      <dgm:spPr/>
      <dgm:t>
        <a:bodyPr/>
        <a:lstStyle/>
        <a:p>
          <a:endParaRPr lang="ru-RU"/>
        </a:p>
      </dgm:t>
    </dgm:pt>
    <dgm:pt modelId="{6AA72BD7-0522-4445-98A4-595FEF36A419}" type="sibTrans" cxnId="{FB3D1BF6-6A7D-471C-9E7D-817E2CD85047}">
      <dgm:prSet/>
      <dgm:spPr/>
      <dgm:t>
        <a:bodyPr/>
        <a:lstStyle/>
        <a:p>
          <a:endParaRPr lang="ru-RU"/>
        </a:p>
      </dgm:t>
    </dgm:pt>
    <dgm:pt modelId="{48F3FCF0-9947-418D-86D5-354D5E3C3123}">
      <dgm:prSet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HTML</a:t>
          </a:r>
        </a:p>
      </dgm:t>
    </dgm:pt>
    <dgm:pt modelId="{7C37019F-8B5E-437F-93CA-E1A3C425A77D}" type="parTrans" cxnId="{A9021EFF-3FF5-4DE5-92CE-CFE85ECA5FC9}">
      <dgm:prSet/>
      <dgm:spPr/>
      <dgm:t>
        <a:bodyPr/>
        <a:lstStyle/>
        <a:p>
          <a:endParaRPr lang="ru-RU"/>
        </a:p>
      </dgm:t>
    </dgm:pt>
    <dgm:pt modelId="{5A7CE9F5-69FD-48D8-ACD0-2FCD68D28AAD}" type="sibTrans" cxnId="{A9021EFF-3FF5-4DE5-92CE-CFE85ECA5FC9}">
      <dgm:prSet/>
      <dgm:spPr/>
      <dgm:t>
        <a:bodyPr/>
        <a:lstStyle/>
        <a:p>
          <a:endParaRPr lang="ru-RU"/>
        </a:p>
      </dgm:t>
    </dgm:pt>
    <dgm:pt modelId="{0063CC09-602D-4039-A4C5-2A6E139F03ED}">
      <dgm:prSet/>
      <dgm:spPr/>
      <dgm:t>
        <a:bodyPr/>
        <a:lstStyle/>
        <a:p>
          <a:pPr algn="l"/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CSS</a:t>
          </a:r>
        </a:p>
      </dgm:t>
    </dgm:pt>
    <dgm:pt modelId="{DB7BE8F7-68B3-485A-8F31-6177C5834D1D}" type="parTrans" cxnId="{10BD7D1C-CB64-462B-ACC8-E16C22851B8B}">
      <dgm:prSet/>
      <dgm:spPr/>
      <dgm:t>
        <a:bodyPr/>
        <a:lstStyle/>
        <a:p>
          <a:endParaRPr lang="ru-RU"/>
        </a:p>
      </dgm:t>
    </dgm:pt>
    <dgm:pt modelId="{D3AED4BE-96EB-495C-8FE2-B80C3C9C2516}" type="sibTrans" cxnId="{10BD7D1C-CB64-462B-ACC8-E16C22851B8B}">
      <dgm:prSet/>
      <dgm:spPr/>
      <dgm:t>
        <a:bodyPr/>
        <a:lstStyle/>
        <a:p>
          <a:endParaRPr lang="ru-RU"/>
        </a:p>
      </dgm:t>
    </dgm:pt>
    <dgm:pt modelId="{E976E83C-CFD0-4A30-A2F6-7D44D154FAA9}">
      <dgm:prSet/>
      <dgm:spPr/>
      <dgm:t>
        <a:bodyPr/>
        <a:lstStyle/>
        <a:p>
          <a:pPr algn="l"/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JavasScript</a:t>
          </a:r>
          <a:endParaRPr lang="ru-RU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472D5-8E5B-4509-BB18-7E322AD1918F}" type="parTrans" cxnId="{C09000B4-877C-4BC3-9FE4-701843C0A29D}">
      <dgm:prSet/>
      <dgm:spPr/>
      <dgm:t>
        <a:bodyPr/>
        <a:lstStyle/>
        <a:p>
          <a:endParaRPr lang="ru-RU"/>
        </a:p>
      </dgm:t>
    </dgm:pt>
    <dgm:pt modelId="{CCCBB092-59D9-4B82-B4A0-8286771269E8}" type="sibTrans" cxnId="{C09000B4-877C-4BC3-9FE4-701843C0A29D}">
      <dgm:prSet/>
      <dgm:spPr/>
      <dgm:t>
        <a:bodyPr/>
        <a:lstStyle/>
        <a:p>
          <a:endParaRPr lang="ru-RU"/>
        </a:p>
      </dgm:t>
    </dgm:pt>
    <dgm:pt modelId="{D7A6FAD5-A985-4CBC-BCA4-B2A2D28771DE}" type="pres">
      <dgm:prSet presAssocID="{1FE4836B-DBC0-41B7-A188-3D01FB8FDC38}" presName="linearFlow" presStyleCnt="0">
        <dgm:presLayoutVars>
          <dgm:dir/>
          <dgm:resizeHandles val="exact"/>
        </dgm:presLayoutVars>
      </dgm:prSet>
      <dgm:spPr/>
    </dgm:pt>
    <dgm:pt modelId="{B7889486-EEF9-43DC-B410-65F5E170AB60}" type="pres">
      <dgm:prSet presAssocID="{D2F1328A-4BC5-4D2D-AE89-B5DDCBDC7415}" presName="composite" presStyleCnt="0"/>
      <dgm:spPr/>
    </dgm:pt>
    <dgm:pt modelId="{F96FBDD9-9297-477E-8692-7522983949A1}" type="pres">
      <dgm:prSet presAssocID="{D2F1328A-4BC5-4D2D-AE89-B5DDCBDC7415}" presName="imgShp" presStyleLbl="fgImgPlace1" presStyleIdx="0" presStyleCnt="8"/>
      <dgm:spPr/>
    </dgm:pt>
    <dgm:pt modelId="{51FA77EB-08F3-49B1-ACAE-C5251F691637}" type="pres">
      <dgm:prSet presAssocID="{D2F1328A-4BC5-4D2D-AE89-B5DDCBDC7415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BC13F-7688-4E86-A52A-5B4ADF71827E}" type="pres">
      <dgm:prSet presAssocID="{C4EA5E61-AC17-47C1-8B1F-0EE4A9744EBE}" presName="spacing" presStyleCnt="0"/>
      <dgm:spPr/>
    </dgm:pt>
    <dgm:pt modelId="{5E4EF17B-3915-4958-8106-D7FBBDD020A6}" type="pres">
      <dgm:prSet presAssocID="{7A5E6C7C-EEA4-4BB9-9FF1-22C906B8040F}" presName="composite" presStyleCnt="0"/>
      <dgm:spPr/>
    </dgm:pt>
    <dgm:pt modelId="{3CA79219-BCE4-4BAC-95B7-419C4028ADA0}" type="pres">
      <dgm:prSet presAssocID="{7A5E6C7C-EEA4-4BB9-9FF1-22C906B8040F}" presName="imgShp" presStyleLbl="fgImgPlace1" presStyleIdx="1" presStyleCnt="8"/>
      <dgm:spPr/>
    </dgm:pt>
    <dgm:pt modelId="{73F1BC67-EEC1-41D2-B958-E2B3E78626DF}" type="pres">
      <dgm:prSet presAssocID="{7A5E6C7C-EEA4-4BB9-9FF1-22C906B8040F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8E1B18-BF99-4812-8000-ABA192A62916}" type="pres">
      <dgm:prSet presAssocID="{87F08981-8DDD-4DA8-83A0-40C1D0EF24C4}" presName="spacing" presStyleCnt="0"/>
      <dgm:spPr/>
    </dgm:pt>
    <dgm:pt modelId="{97AE0B33-6EEC-436B-A241-9935F76FC40B}" type="pres">
      <dgm:prSet presAssocID="{92047535-4F02-40F7-80E7-5B5B41F234A3}" presName="composite" presStyleCnt="0"/>
      <dgm:spPr/>
    </dgm:pt>
    <dgm:pt modelId="{9574E338-32B9-4C1F-9E99-C4023EE60C19}" type="pres">
      <dgm:prSet presAssocID="{92047535-4F02-40F7-80E7-5B5B41F234A3}" presName="imgShp" presStyleLbl="fgImgPlace1" presStyleIdx="2" presStyleCnt="8"/>
      <dgm:spPr/>
    </dgm:pt>
    <dgm:pt modelId="{88035540-1C0E-49DF-86FD-D9B675941605}" type="pres">
      <dgm:prSet presAssocID="{92047535-4F02-40F7-80E7-5B5B41F234A3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8A6AB-42FE-40F1-A4D1-4A5EDCB19A99}" type="pres">
      <dgm:prSet presAssocID="{8042E0C3-569E-4E62-8911-E3878D19007A}" presName="spacing" presStyleCnt="0"/>
      <dgm:spPr/>
    </dgm:pt>
    <dgm:pt modelId="{E446D25B-0D91-4C52-AB81-D7D666E4A53E}" type="pres">
      <dgm:prSet presAssocID="{50AF275E-2D09-448A-B648-886065D00DDA}" presName="composite" presStyleCnt="0"/>
      <dgm:spPr/>
    </dgm:pt>
    <dgm:pt modelId="{F76CD06F-6C6C-489A-899F-D4233103117B}" type="pres">
      <dgm:prSet presAssocID="{50AF275E-2D09-448A-B648-886065D00DDA}" presName="imgShp" presStyleLbl="fgImgPlace1" presStyleIdx="3" presStyleCnt="8"/>
      <dgm:spPr/>
    </dgm:pt>
    <dgm:pt modelId="{8D7D6F4C-CDF8-4439-BB16-23AF1043A5C2}" type="pres">
      <dgm:prSet presAssocID="{50AF275E-2D09-448A-B648-886065D00DDA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BF57E-7AF0-4377-AA01-C80A127A827C}" type="pres">
      <dgm:prSet presAssocID="{E11EB774-C134-481F-9D07-FAA61168A36E}" presName="spacing" presStyleCnt="0"/>
      <dgm:spPr/>
    </dgm:pt>
    <dgm:pt modelId="{01FAE847-626D-4924-BBE5-7A68A3337DDC}" type="pres">
      <dgm:prSet presAssocID="{5D49FE38-E0BA-43F5-8DD5-B3BB25854BDD}" presName="composite" presStyleCnt="0"/>
      <dgm:spPr/>
    </dgm:pt>
    <dgm:pt modelId="{CABD1D17-93D1-49C8-9DDD-6DA94CC312C6}" type="pres">
      <dgm:prSet presAssocID="{5D49FE38-E0BA-43F5-8DD5-B3BB25854BDD}" presName="imgShp" presStyleLbl="fgImgPlace1" presStyleIdx="4" presStyleCnt="8"/>
      <dgm:spPr/>
    </dgm:pt>
    <dgm:pt modelId="{825380C0-1482-4C55-A1E8-9BACCE7902D9}" type="pres">
      <dgm:prSet presAssocID="{5D49FE38-E0BA-43F5-8DD5-B3BB25854BDD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CD236-8A82-4371-BF9B-A0DDCFA1D760}" type="pres">
      <dgm:prSet presAssocID="{6AA72BD7-0522-4445-98A4-595FEF36A419}" presName="spacing" presStyleCnt="0"/>
      <dgm:spPr/>
    </dgm:pt>
    <dgm:pt modelId="{BC6CE318-A3DD-4107-8040-170292284EEA}" type="pres">
      <dgm:prSet presAssocID="{48F3FCF0-9947-418D-86D5-354D5E3C3123}" presName="composite" presStyleCnt="0"/>
      <dgm:spPr/>
    </dgm:pt>
    <dgm:pt modelId="{29AC49C6-AF90-4F11-983C-8EBB343260F5}" type="pres">
      <dgm:prSet presAssocID="{48F3FCF0-9947-418D-86D5-354D5E3C3123}" presName="imgShp" presStyleLbl="fgImgPlace1" presStyleIdx="5" presStyleCnt="8"/>
      <dgm:spPr/>
    </dgm:pt>
    <dgm:pt modelId="{B9CEC67B-2644-4AF8-903F-70CDE6071866}" type="pres">
      <dgm:prSet presAssocID="{48F3FCF0-9947-418D-86D5-354D5E3C3123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A5089-6756-4C89-B5AA-A35623849ABF}" type="pres">
      <dgm:prSet presAssocID="{5A7CE9F5-69FD-48D8-ACD0-2FCD68D28AAD}" presName="spacing" presStyleCnt="0"/>
      <dgm:spPr/>
    </dgm:pt>
    <dgm:pt modelId="{74824A4B-8E35-4C83-AEEA-5344C13FB6C9}" type="pres">
      <dgm:prSet presAssocID="{0063CC09-602D-4039-A4C5-2A6E139F03ED}" presName="composite" presStyleCnt="0"/>
      <dgm:spPr/>
    </dgm:pt>
    <dgm:pt modelId="{774967EC-A461-4EB5-971B-195EA17C5679}" type="pres">
      <dgm:prSet presAssocID="{0063CC09-602D-4039-A4C5-2A6E139F03ED}" presName="imgShp" presStyleLbl="fgImgPlace1" presStyleIdx="6" presStyleCnt="8"/>
      <dgm:spPr/>
    </dgm:pt>
    <dgm:pt modelId="{FA61C5B1-09C6-446D-A2B7-C5DC2BEAEAB5}" type="pres">
      <dgm:prSet presAssocID="{0063CC09-602D-4039-A4C5-2A6E139F03ED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D37F2-6007-4408-BD3B-E562EC65F5A8}" type="pres">
      <dgm:prSet presAssocID="{D3AED4BE-96EB-495C-8FE2-B80C3C9C2516}" presName="spacing" presStyleCnt="0"/>
      <dgm:spPr/>
    </dgm:pt>
    <dgm:pt modelId="{2A3A4E54-B63D-442A-B70F-554634B0BE4E}" type="pres">
      <dgm:prSet presAssocID="{E976E83C-CFD0-4A30-A2F6-7D44D154FAA9}" presName="composite" presStyleCnt="0"/>
      <dgm:spPr/>
    </dgm:pt>
    <dgm:pt modelId="{AE65B31F-881E-4A1A-B2C9-09AF2D2C61D3}" type="pres">
      <dgm:prSet presAssocID="{E976E83C-CFD0-4A30-A2F6-7D44D154FAA9}" presName="imgShp" presStyleLbl="fgImgPlace1" presStyleIdx="7" presStyleCnt="8"/>
      <dgm:spPr/>
    </dgm:pt>
    <dgm:pt modelId="{31A427C4-0C6A-47EB-B4DA-2AFE432B971C}" type="pres">
      <dgm:prSet presAssocID="{E976E83C-CFD0-4A30-A2F6-7D44D154FAA9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A5FB03-FA10-4D66-8783-D7C80027763C}" type="presOf" srcId="{92047535-4F02-40F7-80E7-5B5B41F234A3}" destId="{88035540-1C0E-49DF-86FD-D9B675941605}" srcOrd="0" destOrd="0" presId="urn:microsoft.com/office/officeart/2005/8/layout/vList3"/>
    <dgm:cxn modelId="{C09000B4-877C-4BC3-9FE4-701843C0A29D}" srcId="{1FE4836B-DBC0-41B7-A188-3D01FB8FDC38}" destId="{E976E83C-CFD0-4A30-A2F6-7D44D154FAA9}" srcOrd="7" destOrd="0" parTransId="{74C472D5-8E5B-4509-BB18-7E322AD1918F}" sibTransId="{CCCBB092-59D9-4B82-B4A0-8286771269E8}"/>
    <dgm:cxn modelId="{AB14EB20-58C4-4B64-A3DE-CE30F5C31060}" type="presOf" srcId="{0063CC09-602D-4039-A4C5-2A6E139F03ED}" destId="{FA61C5B1-09C6-446D-A2B7-C5DC2BEAEAB5}" srcOrd="0" destOrd="0" presId="urn:microsoft.com/office/officeart/2005/8/layout/vList3"/>
    <dgm:cxn modelId="{17726132-58CE-4406-B9E2-E28FAF09A5F4}" type="presOf" srcId="{D2F1328A-4BC5-4D2D-AE89-B5DDCBDC7415}" destId="{51FA77EB-08F3-49B1-ACAE-C5251F691637}" srcOrd="0" destOrd="0" presId="urn:microsoft.com/office/officeart/2005/8/layout/vList3"/>
    <dgm:cxn modelId="{95B851EA-383E-4490-A28B-67057898ADA0}" srcId="{1FE4836B-DBC0-41B7-A188-3D01FB8FDC38}" destId="{D2F1328A-4BC5-4D2D-AE89-B5DDCBDC7415}" srcOrd="0" destOrd="0" parTransId="{3BD87418-6FB6-4573-9AA5-803061843C6E}" sibTransId="{C4EA5E61-AC17-47C1-8B1F-0EE4A9744EBE}"/>
    <dgm:cxn modelId="{F3510937-8699-4AD1-A13A-D60F3EDB9F89}" type="presOf" srcId="{1FE4836B-DBC0-41B7-A188-3D01FB8FDC38}" destId="{D7A6FAD5-A985-4CBC-BCA4-B2A2D28771DE}" srcOrd="0" destOrd="0" presId="urn:microsoft.com/office/officeart/2005/8/layout/vList3"/>
    <dgm:cxn modelId="{A9021EFF-3FF5-4DE5-92CE-CFE85ECA5FC9}" srcId="{1FE4836B-DBC0-41B7-A188-3D01FB8FDC38}" destId="{48F3FCF0-9947-418D-86D5-354D5E3C3123}" srcOrd="5" destOrd="0" parTransId="{7C37019F-8B5E-437F-93CA-E1A3C425A77D}" sibTransId="{5A7CE9F5-69FD-48D8-ACD0-2FCD68D28AAD}"/>
    <dgm:cxn modelId="{8C0B3869-9F55-4445-8159-0803F041D524}" type="presOf" srcId="{7A5E6C7C-EEA4-4BB9-9FF1-22C906B8040F}" destId="{73F1BC67-EEC1-41D2-B958-E2B3E78626DF}" srcOrd="0" destOrd="0" presId="urn:microsoft.com/office/officeart/2005/8/layout/vList3"/>
    <dgm:cxn modelId="{7F63C1D4-D85C-49A6-8D3D-980CAF6A240F}" type="presOf" srcId="{48F3FCF0-9947-418D-86D5-354D5E3C3123}" destId="{B9CEC67B-2644-4AF8-903F-70CDE6071866}" srcOrd="0" destOrd="0" presId="urn:microsoft.com/office/officeart/2005/8/layout/vList3"/>
    <dgm:cxn modelId="{A394863E-8533-40B2-8B6E-3CF13130F4AE}" type="presOf" srcId="{E976E83C-CFD0-4A30-A2F6-7D44D154FAA9}" destId="{31A427C4-0C6A-47EB-B4DA-2AFE432B971C}" srcOrd="0" destOrd="0" presId="urn:microsoft.com/office/officeart/2005/8/layout/vList3"/>
    <dgm:cxn modelId="{288C3106-FA06-4E34-8B38-1636B554E7F0}" srcId="{1FE4836B-DBC0-41B7-A188-3D01FB8FDC38}" destId="{50AF275E-2D09-448A-B648-886065D00DDA}" srcOrd="3" destOrd="0" parTransId="{BC03AB52-519B-4F7E-8245-114FCE9129F5}" sibTransId="{E11EB774-C134-481F-9D07-FAA61168A36E}"/>
    <dgm:cxn modelId="{D78D25D7-FE2E-4389-8001-DACEE255D145}" srcId="{1FE4836B-DBC0-41B7-A188-3D01FB8FDC38}" destId="{7A5E6C7C-EEA4-4BB9-9FF1-22C906B8040F}" srcOrd="1" destOrd="0" parTransId="{0450A181-0AF0-44D8-BD25-43E4A45A5078}" sibTransId="{87F08981-8DDD-4DA8-83A0-40C1D0EF24C4}"/>
    <dgm:cxn modelId="{F844F3BB-3D4D-4292-9F08-3D91331F16C1}" type="presOf" srcId="{5D49FE38-E0BA-43F5-8DD5-B3BB25854BDD}" destId="{825380C0-1482-4C55-A1E8-9BACCE7902D9}" srcOrd="0" destOrd="0" presId="urn:microsoft.com/office/officeart/2005/8/layout/vList3"/>
    <dgm:cxn modelId="{10BD7D1C-CB64-462B-ACC8-E16C22851B8B}" srcId="{1FE4836B-DBC0-41B7-A188-3D01FB8FDC38}" destId="{0063CC09-602D-4039-A4C5-2A6E139F03ED}" srcOrd="6" destOrd="0" parTransId="{DB7BE8F7-68B3-485A-8F31-6177C5834D1D}" sibTransId="{D3AED4BE-96EB-495C-8FE2-B80C3C9C2516}"/>
    <dgm:cxn modelId="{E73CC20B-C6CF-4AF9-88D7-E8157736DD2A}" srcId="{1FE4836B-DBC0-41B7-A188-3D01FB8FDC38}" destId="{92047535-4F02-40F7-80E7-5B5B41F234A3}" srcOrd="2" destOrd="0" parTransId="{5BA244BA-9753-43F5-85EF-26D8A0557FB5}" sibTransId="{8042E0C3-569E-4E62-8911-E3878D19007A}"/>
    <dgm:cxn modelId="{FB3D1BF6-6A7D-471C-9E7D-817E2CD85047}" srcId="{1FE4836B-DBC0-41B7-A188-3D01FB8FDC38}" destId="{5D49FE38-E0BA-43F5-8DD5-B3BB25854BDD}" srcOrd="4" destOrd="0" parTransId="{29518B92-98AF-4F0D-9915-0370E14673F3}" sibTransId="{6AA72BD7-0522-4445-98A4-595FEF36A419}"/>
    <dgm:cxn modelId="{144D02F9-8FAF-457B-933F-38157C9C5DB6}" type="presOf" srcId="{50AF275E-2D09-448A-B648-886065D00DDA}" destId="{8D7D6F4C-CDF8-4439-BB16-23AF1043A5C2}" srcOrd="0" destOrd="0" presId="urn:microsoft.com/office/officeart/2005/8/layout/vList3"/>
    <dgm:cxn modelId="{CD062A9C-B5BF-48F7-9EB2-0F319ABC2CC5}" type="presParOf" srcId="{D7A6FAD5-A985-4CBC-BCA4-B2A2D28771DE}" destId="{B7889486-EEF9-43DC-B410-65F5E170AB60}" srcOrd="0" destOrd="0" presId="urn:microsoft.com/office/officeart/2005/8/layout/vList3"/>
    <dgm:cxn modelId="{EA6EFEED-4B30-472C-89E7-9A40F005A449}" type="presParOf" srcId="{B7889486-EEF9-43DC-B410-65F5E170AB60}" destId="{F96FBDD9-9297-477E-8692-7522983949A1}" srcOrd="0" destOrd="0" presId="urn:microsoft.com/office/officeart/2005/8/layout/vList3"/>
    <dgm:cxn modelId="{DA6C5688-B370-4934-9A8D-882ECE97FEF4}" type="presParOf" srcId="{B7889486-EEF9-43DC-B410-65F5E170AB60}" destId="{51FA77EB-08F3-49B1-ACAE-C5251F691637}" srcOrd="1" destOrd="0" presId="urn:microsoft.com/office/officeart/2005/8/layout/vList3"/>
    <dgm:cxn modelId="{FEDC2D3C-E043-4DA2-80A6-BED0885C8D36}" type="presParOf" srcId="{D7A6FAD5-A985-4CBC-BCA4-B2A2D28771DE}" destId="{498BC13F-7688-4E86-A52A-5B4ADF71827E}" srcOrd="1" destOrd="0" presId="urn:microsoft.com/office/officeart/2005/8/layout/vList3"/>
    <dgm:cxn modelId="{A0E202BE-2DAD-46A9-90C9-0FD32890CFFC}" type="presParOf" srcId="{D7A6FAD5-A985-4CBC-BCA4-B2A2D28771DE}" destId="{5E4EF17B-3915-4958-8106-D7FBBDD020A6}" srcOrd="2" destOrd="0" presId="urn:microsoft.com/office/officeart/2005/8/layout/vList3"/>
    <dgm:cxn modelId="{957EB562-C442-4D0A-8B8D-D8CDC440EFDF}" type="presParOf" srcId="{5E4EF17B-3915-4958-8106-D7FBBDD020A6}" destId="{3CA79219-BCE4-4BAC-95B7-419C4028ADA0}" srcOrd="0" destOrd="0" presId="urn:microsoft.com/office/officeart/2005/8/layout/vList3"/>
    <dgm:cxn modelId="{E8A41708-7ACF-45D9-8665-2A21188B958F}" type="presParOf" srcId="{5E4EF17B-3915-4958-8106-D7FBBDD020A6}" destId="{73F1BC67-EEC1-41D2-B958-E2B3E78626DF}" srcOrd="1" destOrd="0" presId="urn:microsoft.com/office/officeart/2005/8/layout/vList3"/>
    <dgm:cxn modelId="{41AD446E-916B-4A19-B140-B55EF12DA2AE}" type="presParOf" srcId="{D7A6FAD5-A985-4CBC-BCA4-B2A2D28771DE}" destId="{BA8E1B18-BF99-4812-8000-ABA192A62916}" srcOrd="3" destOrd="0" presId="urn:microsoft.com/office/officeart/2005/8/layout/vList3"/>
    <dgm:cxn modelId="{50B97E60-24DC-4D0C-BDE3-DCFB3ECF7EC0}" type="presParOf" srcId="{D7A6FAD5-A985-4CBC-BCA4-B2A2D28771DE}" destId="{97AE0B33-6EEC-436B-A241-9935F76FC40B}" srcOrd="4" destOrd="0" presId="urn:microsoft.com/office/officeart/2005/8/layout/vList3"/>
    <dgm:cxn modelId="{95BE7773-30CC-47CA-8947-902E1B9EFB31}" type="presParOf" srcId="{97AE0B33-6EEC-436B-A241-9935F76FC40B}" destId="{9574E338-32B9-4C1F-9E99-C4023EE60C19}" srcOrd="0" destOrd="0" presId="urn:microsoft.com/office/officeart/2005/8/layout/vList3"/>
    <dgm:cxn modelId="{D62AFD79-CA84-44CD-A88A-4E04EE195445}" type="presParOf" srcId="{97AE0B33-6EEC-436B-A241-9935F76FC40B}" destId="{88035540-1C0E-49DF-86FD-D9B675941605}" srcOrd="1" destOrd="0" presId="urn:microsoft.com/office/officeart/2005/8/layout/vList3"/>
    <dgm:cxn modelId="{A3E552AE-CFE7-4372-95F0-ACA7B0737F78}" type="presParOf" srcId="{D7A6FAD5-A985-4CBC-BCA4-B2A2D28771DE}" destId="{D578A6AB-42FE-40F1-A4D1-4A5EDCB19A99}" srcOrd="5" destOrd="0" presId="urn:microsoft.com/office/officeart/2005/8/layout/vList3"/>
    <dgm:cxn modelId="{8B3DF407-5C3D-4D67-BAD8-0BCDF67EB26F}" type="presParOf" srcId="{D7A6FAD5-A985-4CBC-BCA4-B2A2D28771DE}" destId="{E446D25B-0D91-4C52-AB81-D7D666E4A53E}" srcOrd="6" destOrd="0" presId="urn:microsoft.com/office/officeart/2005/8/layout/vList3"/>
    <dgm:cxn modelId="{87596CBB-B6DB-4CE5-B741-0CEAB344ABB7}" type="presParOf" srcId="{E446D25B-0D91-4C52-AB81-D7D666E4A53E}" destId="{F76CD06F-6C6C-489A-899F-D4233103117B}" srcOrd="0" destOrd="0" presId="urn:microsoft.com/office/officeart/2005/8/layout/vList3"/>
    <dgm:cxn modelId="{403801A5-328F-400F-823E-0041C19E6A65}" type="presParOf" srcId="{E446D25B-0D91-4C52-AB81-D7D666E4A53E}" destId="{8D7D6F4C-CDF8-4439-BB16-23AF1043A5C2}" srcOrd="1" destOrd="0" presId="urn:microsoft.com/office/officeart/2005/8/layout/vList3"/>
    <dgm:cxn modelId="{7A784400-5CE0-44D3-86F4-D2942854B55D}" type="presParOf" srcId="{D7A6FAD5-A985-4CBC-BCA4-B2A2D28771DE}" destId="{4B0BF57E-7AF0-4377-AA01-C80A127A827C}" srcOrd="7" destOrd="0" presId="urn:microsoft.com/office/officeart/2005/8/layout/vList3"/>
    <dgm:cxn modelId="{14828195-D076-4E98-A805-DA2E9595EB23}" type="presParOf" srcId="{D7A6FAD5-A985-4CBC-BCA4-B2A2D28771DE}" destId="{01FAE847-626D-4924-BBE5-7A68A3337DDC}" srcOrd="8" destOrd="0" presId="urn:microsoft.com/office/officeart/2005/8/layout/vList3"/>
    <dgm:cxn modelId="{B07D1FB8-1475-48EC-95E3-D454A9CF698B}" type="presParOf" srcId="{01FAE847-626D-4924-BBE5-7A68A3337DDC}" destId="{CABD1D17-93D1-49C8-9DDD-6DA94CC312C6}" srcOrd="0" destOrd="0" presId="urn:microsoft.com/office/officeart/2005/8/layout/vList3"/>
    <dgm:cxn modelId="{AB70E768-E2A0-4B5B-86E4-3C8BBF6C48AC}" type="presParOf" srcId="{01FAE847-626D-4924-BBE5-7A68A3337DDC}" destId="{825380C0-1482-4C55-A1E8-9BACCE7902D9}" srcOrd="1" destOrd="0" presId="urn:microsoft.com/office/officeart/2005/8/layout/vList3"/>
    <dgm:cxn modelId="{8517F32A-1904-4CC8-84D0-32A76B43A586}" type="presParOf" srcId="{D7A6FAD5-A985-4CBC-BCA4-B2A2D28771DE}" destId="{92DCD236-8A82-4371-BF9B-A0DDCFA1D760}" srcOrd="9" destOrd="0" presId="urn:microsoft.com/office/officeart/2005/8/layout/vList3"/>
    <dgm:cxn modelId="{7D9E5E65-6A18-4D4B-9C76-00F743908DA9}" type="presParOf" srcId="{D7A6FAD5-A985-4CBC-BCA4-B2A2D28771DE}" destId="{BC6CE318-A3DD-4107-8040-170292284EEA}" srcOrd="10" destOrd="0" presId="urn:microsoft.com/office/officeart/2005/8/layout/vList3"/>
    <dgm:cxn modelId="{966BF797-00FF-4A77-8765-A595371F9AEE}" type="presParOf" srcId="{BC6CE318-A3DD-4107-8040-170292284EEA}" destId="{29AC49C6-AF90-4F11-983C-8EBB343260F5}" srcOrd="0" destOrd="0" presId="urn:microsoft.com/office/officeart/2005/8/layout/vList3"/>
    <dgm:cxn modelId="{1D103734-2789-4B8C-B3EF-0FD4937E62AC}" type="presParOf" srcId="{BC6CE318-A3DD-4107-8040-170292284EEA}" destId="{B9CEC67B-2644-4AF8-903F-70CDE6071866}" srcOrd="1" destOrd="0" presId="urn:microsoft.com/office/officeart/2005/8/layout/vList3"/>
    <dgm:cxn modelId="{18338428-73F2-41E1-B23B-7AB6CA16F5FA}" type="presParOf" srcId="{D7A6FAD5-A985-4CBC-BCA4-B2A2D28771DE}" destId="{E27A5089-6756-4C89-B5AA-A35623849ABF}" srcOrd="11" destOrd="0" presId="urn:microsoft.com/office/officeart/2005/8/layout/vList3"/>
    <dgm:cxn modelId="{76FC0591-0941-45A3-8217-58E45DA6638D}" type="presParOf" srcId="{D7A6FAD5-A985-4CBC-BCA4-B2A2D28771DE}" destId="{74824A4B-8E35-4C83-AEEA-5344C13FB6C9}" srcOrd="12" destOrd="0" presId="urn:microsoft.com/office/officeart/2005/8/layout/vList3"/>
    <dgm:cxn modelId="{8AD9A0BF-74F4-4611-927A-1E5E6481B4FE}" type="presParOf" srcId="{74824A4B-8E35-4C83-AEEA-5344C13FB6C9}" destId="{774967EC-A461-4EB5-971B-195EA17C5679}" srcOrd="0" destOrd="0" presId="urn:microsoft.com/office/officeart/2005/8/layout/vList3"/>
    <dgm:cxn modelId="{27F1B4D7-71B6-43E4-A381-3EA825D36203}" type="presParOf" srcId="{74824A4B-8E35-4C83-AEEA-5344C13FB6C9}" destId="{FA61C5B1-09C6-446D-A2B7-C5DC2BEAEAB5}" srcOrd="1" destOrd="0" presId="urn:microsoft.com/office/officeart/2005/8/layout/vList3"/>
    <dgm:cxn modelId="{1638995A-9428-462A-87C0-919F627624A5}" type="presParOf" srcId="{D7A6FAD5-A985-4CBC-BCA4-B2A2D28771DE}" destId="{3B8D37F2-6007-4408-BD3B-E562EC65F5A8}" srcOrd="13" destOrd="0" presId="urn:microsoft.com/office/officeart/2005/8/layout/vList3"/>
    <dgm:cxn modelId="{DDF635D4-9E10-47D0-814D-7F1DF08CE6BE}" type="presParOf" srcId="{D7A6FAD5-A985-4CBC-BCA4-B2A2D28771DE}" destId="{2A3A4E54-B63D-442A-B70F-554634B0BE4E}" srcOrd="14" destOrd="0" presId="urn:microsoft.com/office/officeart/2005/8/layout/vList3"/>
    <dgm:cxn modelId="{22A7F047-F057-4859-A866-DB86835A9275}" type="presParOf" srcId="{2A3A4E54-B63D-442A-B70F-554634B0BE4E}" destId="{AE65B31F-881E-4A1A-B2C9-09AF2D2C61D3}" srcOrd="0" destOrd="0" presId="urn:microsoft.com/office/officeart/2005/8/layout/vList3"/>
    <dgm:cxn modelId="{BA6D24F1-D57C-4490-B22A-271EC0929150}" type="presParOf" srcId="{2A3A4E54-B63D-442A-B70F-554634B0BE4E}" destId="{31A427C4-0C6A-47EB-B4DA-2AFE432B971C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4A52A1-9DD1-4735-AA88-5E2208104682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ADA374-2065-4CA2-BABE-B45B3A07C811}">
      <dgm:prSet/>
      <dgm:spPr/>
      <dgm:t>
        <a:bodyPr/>
        <a:lstStyle/>
        <a:p>
          <a:pPr marR="0" algn="ctr" rtl="0"/>
          <a:r>
            <a:rPr lang="ru-RU" baseline="0" dirty="0" smtClean="0">
              <a:latin typeface="Calibri"/>
            </a:rPr>
            <a:t>Главная</a:t>
          </a:r>
          <a:endParaRPr lang="ru-RU" dirty="0" smtClean="0"/>
        </a:p>
      </dgm:t>
    </dgm:pt>
    <dgm:pt modelId="{01E7C708-9AD3-45A9-8BAC-64B616E9ED5F}" type="parTrans" cxnId="{6576967C-E3E6-4E42-8D16-F74FBBCCEA65}">
      <dgm:prSet/>
      <dgm:spPr/>
      <dgm:t>
        <a:bodyPr/>
        <a:lstStyle/>
        <a:p>
          <a:endParaRPr lang="ru-RU"/>
        </a:p>
      </dgm:t>
    </dgm:pt>
    <dgm:pt modelId="{1E9FDDA5-82C4-44E1-B476-8BB19625AA9B}" type="sibTrans" cxnId="{6576967C-E3E6-4E42-8D16-F74FBBCCEA65}">
      <dgm:prSet/>
      <dgm:spPr/>
      <dgm:t>
        <a:bodyPr/>
        <a:lstStyle/>
        <a:p>
          <a:endParaRPr lang="ru-RU"/>
        </a:p>
      </dgm:t>
    </dgm:pt>
    <dgm:pt modelId="{A0DF9C96-E65D-463A-8934-BB5078F327E9}">
      <dgm:prSet/>
      <dgm:spPr/>
      <dgm:t>
        <a:bodyPr/>
        <a:lstStyle/>
        <a:p>
          <a:pPr marR="0" algn="ctr" rtl="0"/>
          <a:r>
            <a:rPr lang="ru-RU" baseline="0" smtClean="0">
              <a:latin typeface="Calibri"/>
            </a:rPr>
            <a:t>О нас</a:t>
          </a:r>
          <a:endParaRPr lang="ru-RU" smtClean="0"/>
        </a:p>
      </dgm:t>
    </dgm:pt>
    <dgm:pt modelId="{A9D90638-99A8-4EFE-B450-D065E8AE6259}" type="parTrans" cxnId="{C6C5B26A-5C94-4441-B032-9DC85CF56930}">
      <dgm:prSet/>
      <dgm:spPr/>
      <dgm:t>
        <a:bodyPr/>
        <a:lstStyle/>
        <a:p>
          <a:endParaRPr lang="ru-RU"/>
        </a:p>
      </dgm:t>
    </dgm:pt>
    <dgm:pt modelId="{30C3C551-7410-47F3-BF75-2F8A7CFDABCA}" type="sibTrans" cxnId="{C6C5B26A-5C94-4441-B032-9DC85CF56930}">
      <dgm:prSet/>
      <dgm:spPr/>
      <dgm:t>
        <a:bodyPr/>
        <a:lstStyle/>
        <a:p>
          <a:endParaRPr lang="ru-RU"/>
        </a:p>
      </dgm:t>
    </dgm:pt>
    <dgm:pt modelId="{DD9DD4F9-A7C4-4D7D-AA14-96EC541F3417}">
      <dgm:prSet/>
      <dgm:spPr/>
      <dgm:t>
        <a:bodyPr/>
        <a:lstStyle/>
        <a:p>
          <a:pPr marR="0" algn="ctr" rtl="0"/>
          <a:r>
            <a:rPr lang="ru-RU" smtClean="0"/>
            <a:t>Корзина</a:t>
          </a:r>
        </a:p>
      </dgm:t>
    </dgm:pt>
    <dgm:pt modelId="{2BB13386-C6F2-498D-AD97-FEB4BB96A86C}" type="parTrans" cxnId="{22191801-03EE-4019-9478-D491A2513A20}">
      <dgm:prSet/>
      <dgm:spPr/>
      <dgm:t>
        <a:bodyPr/>
        <a:lstStyle/>
        <a:p>
          <a:endParaRPr lang="ru-RU"/>
        </a:p>
      </dgm:t>
    </dgm:pt>
    <dgm:pt modelId="{D07F07CA-1D38-45BE-8FC2-E20DA550AE86}" type="sibTrans" cxnId="{22191801-03EE-4019-9478-D491A2513A20}">
      <dgm:prSet/>
      <dgm:spPr/>
      <dgm:t>
        <a:bodyPr/>
        <a:lstStyle/>
        <a:p>
          <a:endParaRPr lang="ru-RU"/>
        </a:p>
      </dgm:t>
    </dgm:pt>
    <dgm:pt modelId="{31047057-A0C8-4861-A451-75EAE8007110}">
      <dgm:prSet/>
      <dgm:spPr/>
      <dgm:t>
        <a:bodyPr/>
        <a:lstStyle/>
        <a:p>
          <a:pPr marR="0" algn="ctr" rtl="0"/>
          <a:r>
            <a:rPr lang="ru-RU" b="0" i="0" dirty="0" smtClean="0"/>
            <a:t>Сладкая </a:t>
          </a:r>
          <a:r>
            <a:rPr lang="ru-RU" b="0" i="0" dirty="0"/>
            <a:t>выпечка</a:t>
          </a:r>
          <a:endParaRPr lang="ru-RU" dirty="0" smtClean="0"/>
        </a:p>
      </dgm:t>
    </dgm:pt>
    <dgm:pt modelId="{D1554588-8208-4FD9-B274-2C2B2206E476}" type="parTrans" cxnId="{FC603B4C-B806-490F-BF7D-94EFBB1B3679}">
      <dgm:prSet/>
      <dgm:spPr/>
      <dgm:t>
        <a:bodyPr/>
        <a:lstStyle/>
        <a:p>
          <a:endParaRPr lang="ru-RU"/>
        </a:p>
      </dgm:t>
    </dgm:pt>
    <dgm:pt modelId="{BFB0B2F2-864D-4C12-BA07-ECAD0743DA52}" type="sibTrans" cxnId="{FC603B4C-B806-490F-BF7D-94EFBB1B3679}">
      <dgm:prSet/>
      <dgm:spPr/>
      <dgm:t>
        <a:bodyPr/>
        <a:lstStyle/>
        <a:p>
          <a:endParaRPr lang="ru-RU"/>
        </a:p>
      </dgm:t>
    </dgm:pt>
    <dgm:pt modelId="{2173B87D-A4D9-4A56-8799-58CA1664047D}">
      <dgm:prSet/>
      <dgm:spPr/>
      <dgm:t>
        <a:bodyPr/>
        <a:lstStyle/>
        <a:p>
          <a:pPr marR="0" algn="ctr" rtl="0"/>
          <a:r>
            <a:rPr lang="ru-RU" b="0" i="0" dirty="0" err="1" smtClean="0"/>
            <a:t>Самса</a:t>
          </a:r>
          <a:endParaRPr lang="ru-RU" dirty="0" smtClean="0"/>
        </a:p>
      </dgm:t>
    </dgm:pt>
    <dgm:pt modelId="{8ED0B850-BA59-461D-957F-EFF5FF7DEF3C}" type="parTrans" cxnId="{247906B6-B4B7-4C37-A52F-04D77F0CFE87}">
      <dgm:prSet/>
      <dgm:spPr/>
      <dgm:t>
        <a:bodyPr/>
        <a:lstStyle/>
        <a:p>
          <a:endParaRPr lang="ru-RU"/>
        </a:p>
      </dgm:t>
    </dgm:pt>
    <dgm:pt modelId="{FD9FF84F-3D50-4EF2-B222-0833E5CB878A}" type="sibTrans" cxnId="{247906B6-B4B7-4C37-A52F-04D77F0CFE87}">
      <dgm:prSet/>
      <dgm:spPr/>
      <dgm:t>
        <a:bodyPr/>
        <a:lstStyle/>
        <a:p>
          <a:endParaRPr lang="ru-RU"/>
        </a:p>
      </dgm:t>
    </dgm:pt>
    <dgm:pt modelId="{34349344-7B69-4920-BE62-397DD8079F2A}">
      <dgm:prSet/>
      <dgm:spPr/>
      <dgm:t>
        <a:bodyPr/>
        <a:lstStyle/>
        <a:p>
          <a:pPr marR="0" algn="ctr" rtl="0"/>
          <a:r>
            <a:rPr lang="ru-RU" b="0" i="0"/>
            <a:t>Выпечка в тандыре</a:t>
          </a:r>
          <a:endParaRPr lang="ru-RU" smtClean="0"/>
        </a:p>
      </dgm:t>
    </dgm:pt>
    <dgm:pt modelId="{94EEFC82-B0A9-48B1-9DFA-478FB8B94AC4}" type="parTrans" cxnId="{0C2A03C2-1D30-4807-9DBC-F933FDB52164}">
      <dgm:prSet/>
      <dgm:spPr/>
      <dgm:t>
        <a:bodyPr/>
        <a:lstStyle/>
        <a:p>
          <a:endParaRPr lang="ru-RU"/>
        </a:p>
      </dgm:t>
    </dgm:pt>
    <dgm:pt modelId="{1F2C30A9-CAF2-4EF0-8635-4EAE0F6278BB}" type="sibTrans" cxnId="{0C2A03C2-1D30-4807-9DBC-F933FDB52164}">
      <dgm:prSet/>
      <dgm:spPr/>
      <dgm:t>
        <a:bodyPr/>
        <a:lstStyle/>
        <a:p>
          <a:endParaRPr lang="ru-RU"/>
        </a:p>
      </dgm:t>
    </dgm:pt>
    <dgm:pt modelId="{739FFDA0-EC4B-433C-8CA4-0C4FBA46E76B}">
      <dgm:prSet/>
      <dgm:spPr/>
      <dgm:t>
        <a:bodyPr/>
        <a:lstStyle/>
        <a:p>
          <a:pPr marR="0" algn="ctr" rtl="0"/>
          <a:r>
            <a:rPr lang="ru-RU" b="0" i="0"/>
            <a:t>Осетинские пироги</a:t>
          </a:r>
          <a:endParaRPr lang="ru-RU" smtClean="0"/>
        </a:p>
      </dgm:t>
    </dgm:pt>
    <dgm:pt modelId="{CAF9562B-90C5-4312-99C5-17867BE84D81}" type="parTrans" cxnId="{6AD29078-4683-44F0-8B5A-3E8F14646C9A}">
      <dgm:prSet/>
      <dgm:spPr/>
      <dgm:t>
        <a:bodyPr/>
        <a:lstStyle/>
        <a:p>
          <a:endParaRPr lang="ru-RU"/>
        </a:p>
      </dgm:t>
    </dgm:pt>
    <dgm:pt modelId="{964F50E9-D38D-43A6-9349-624390D8022C}" type="sibTrans" cxnId="{6AD29078-4683-44F0-8B5A-3E8F14646C9A}">
      <dgm:prSet/>
      <dgm:spPr/>
      <dgm:t>
        <a:bodyPr/>
        <a:lstStyle/>
        <a:p>
          <a:endParaRPr lang="ru-RU"/>
        </a:p>
      </dgm:t>
    </dgm:pt>
    <dgm:pt modelId="{BDE44E6E-0070-437E-85B9-580E795C00F4}">
      <dgm:prSet/>
      <dgm:spPr/>
      <dgm:t>
        <a:bodyPr/>
        <a:lstStyle/>
        <a:p>
          <a:pPr marR="0" algn="ctr" rtl="0"/>
          <a:r>
            <a:rPr lang="ru-RU" smtClean="0"/>
            <a:t>Регистрация</a:t>
          </a:r>
        </a:p>
      </dgm:t>
    </dgm:pt>
    <dgm:pt modelId="{0EDB863A-EC37-4497-8DE3-820480CDF7F5}" type="parTrans" cxnId="{46234F32-4D10-48DB-820F-6AA3DF50271C}">
      <dgm:prSet/>
      <dgm:spPr/>
      <dgm:t>
        <a:bodyPr/>
        <a:lstStyle/>
        <a:p>
          <a:endParaRPr lang="ru-RU"/>
        </a:p>
      </dgm:t>
    </dgm:pt>
    <dgm:pt modelId="{4011EC4F-988A-43A8-AF1F-CCB202D923EF}" type="sibTrans" cxnId="{46234F32-4D10-48DB-820F-6AA3DF50271C}">
      <dgm:prSet/>
      <dgm:spPr/>
      <dgm:t>
        <a:bodyPr/>
        <a:lstStyle/>
        <a:p>
          <a:endParaRPr lang="ru-RU"/>
        </a:p>
      </dgm:t>
    </dgm:pt>
    <dgm:pt modelId="{EE951644-6248-41B4-8B06-219600C9C5A3}">
      <dgm:prSet/>
      <dgm:spPr/>
      <dgm:t>
        <a:bodyPr/>
        <a:lstStyle/>
        <a:p>
          <a:pPr marR="0" algn="ctr" rtl="0"/>
          <a:r>
            <a:rPr lang="ru-RU" smtClean="0"/>
            <a:t>Авторизация</a:t>
          </a:r>
        </a:p>
      </dgm:t>
    </dgm:pt>
    <dgm:pt modelId="{9C8C93B8-5A96-4B4B-A6C2-35CBC676F311}" type="parTrans" cxnId="{EFC6DBFA-F484-42AD-8172-F829EFB09D37}">
      <dgm:prSet/>
      <dgm:spPr/>
      <dgm:t>
        <a:bodyPr/>
        <a:lstStyle/>
        <a:p>
          <a:endParaRPr lang="ru-RU"/>
        </a:p>
      </dgm:t>
    </dgm:pt>
    <dgm:pt modelId="{8F4683C7-2DB0-4873-AC73-A50960F6B385}" type="sibTrans" cxnId="{EFC6DBFA-F484-42AD-8172-F829EFB09D37}">
      <dgm:prSet/>
      <dgm:spPr/>
      <dgm:t>
        <a:bodyPr/>
        <a:lstStyle/>
        <a:p>
          <a:endParaRPr lang="ru-RU"/>
        </a:p>
      </dgm:t>
    </dgm:pt>
    <dgm:pt modelId="{C99E54A8-483F-4319-BA9A-C7FE2485FC09}">
      <dgm:prSet/>
      <dgm:spPr/>
      <dgm:t>
        <a:bodyPr/>
        <a:lstStyle/>
        <a:p>
          <a:pPr marR="0" algn="ctr" rtl="0"/>
          <a:r>
            <a:rPr lang="ru-RU" baseline="0" dirty="0" smtClean="0">
              <a:latin typeface="Calibri"/>
            </a:rPr>
            <a:t>Меню</a:t>
          </a:r>
          <a:endParaRPr lang="ru-RU" b="1" dirty="0" smtClean="0"/>
        </a:p>
      </dgm:t>
    </dgm:pt>
    <dgm:pt modelId="{D5DA2C88-18DA-4A06-9B60-E776FBC437FE}" type="parTrans" cxnId="{E2644917-9D38-4901-AA78-164E432D8B08}">
      <dgm:prSet/>
      <dgm:spPr/>
      <dgm:t>
        <a:bodyPr/>
        <a:lstStyle/>
        <a:p>
          <a:endParaRPr lang="ru-RU"/>
        </a:p>
      </dgm:t>
    </dgm:pt>
    <dgm:pt modelId="{BD6B5D6C-13A0-4792-9C6B-18E93B2E2CA8}" type="sibTrans" cxnId="{E2644917-9D38-4901-AA78-164E432D8B08}">
      <dgm:prSet/>
      <dgm:spPr/>
      <dgm:t>
        <a:bodyPr/>
        <a:lstStyle/>
        <a:p>
          <a:endParaRPr lang="ru-RU"/>
        </a:p>
      </dgm:t>
    </dgm:pt>
    <dgm:pt modelId="{9739FB8C-C89A-4977-800E-B582BCC054F8}">
      <dgm:prSet/>
      <dgm:spPr/>
      <dgm:t>
        <a:bodyPr/>
        <a:lstStyle/>
        <a:p>
          <a:pPr marR="0" algn="ctr" rtl="0"/>
          <a:r>
            <a:rPr lang="ru-RU" b="0" i="0"/>
            <a:t>Хачапури</a:t>
          </a:r>
          <a:endParaRPr lang="ru-RU" smtClean="0"/>
        </a:p>
      </dgm:t>
    </dgm:pt>
    <dgm:pt modelId="{F96B32FC-F267-4EDB-B325-2A9BA8F7B043}" type="parTrans" cxnId="{88A61472-3B12-4BEA-9348-BFED60F5E0FC}">
      <dgm:prSet/>
      <dgm:spPr/>
      <dgm:t>
        <a:bodyPr/>
        <a:lstStyle/>
        <a:p>
          <a:endParaRPr lang="ru-RU"/>
        </a:p>
      </dgm:t>
    </dgm:pt>
    <dgm:pt modelId="{409FE0A2-24B8-443E-83A2-2AF9903A2E42}" type="sibTrans" cxnId="{88A61472-3B12-4BEA-9348-BFED60F5E0FC}">
      <dgm:prSet/>
      <dgm:spPr/>
      <dgm:t>
        <a:bodyPr/>
        <a:lstStyle/>
        <a:p>
          <a:endParaRPr lang="ru-RU"/>
        </a:p>
      </dgm:t>
    </dgm:pt>
    <dgm:pt modelId="{C6211C3D-C664-460A-B36A-6EFC375EF241}">
      <dgm:prSet/>
      <dgm:spPr/>
      <dgm:t>
        <a:bodyPr/>
        <a:lstStyle/>
        <a:p>
          <a:pPr marR="0" algn="ctr" rtl="0"/>
          <a:r>
            <a:rPr lang="ru-RU" b="0" i="0"/>
            <a:t>Духовая выпечка</a:t>
          </a:r>
          <a:endParaRPr lang="ru-RU" smtClean="0"/>
        </a:p>
      </dgm:t>
    </dgm:pt>
    <dgm:pt modelId="{32A7F9D8-7BAC-4AB0-AC7B-517637D76938}" type="parTrans" cxnId="{BDDE0382-22E9-43BB-A2FD-F038AAAC5BE4}">
      <dgm:prSet/>
      <dgm:spPr/>
      <dgm:t>
        <a:bodyPr/>
        <a:lstStyle/>
        <a:p>
          <a:endParaRPr lang="ru-RU"/>
        </a:p>
      </dgm:t>
    </dgm:pt>
    <dgm:pt modelId="{BCD5ED82-97E4-44E3-A384-51E3E8125A42}" type="sibTrans" cxnId="{BDDE0382-22E9-43BB-A2FD-F038AAAC5BE4}">
      <dgm:prSet/>
      <dgm:spPr/>
      <dgm:t>
        <a:bodyPr/>
        <a:lstStyle/>
        <a:p>
          <a:endParaRPr lang="ru-RU"/>
        </a:p>
      </dgm:t>
    </dgm:pt>
    <dgm:pt modelId="{569DC8C9-A5DF-442D-9465-382160F6D6E0}">
      <dgm:prSet/>
      <dgm:spPr/>
      <dgm:t>
        <a:bodyPr/>
        <a:lstStyle/>
        <a:p>
          <a:pPr marR="0" algn="ctr" rtl="0"/>
          <a:r>
            <a:rPr lang="ru-RU" b="0" i="0"/>
            <a:t>Блинчики</a:t>
          </a:r>
          <a:endParaRPr lang="ru-RU" smtClean="0"/>
        </a:p>
      </dgm:t>
    </dgm:pt>
    <dgm:pt modelId="{D09522AA-066A-46BA-A610-C003977C7E53}" type="parTrans" cxnId="{C2FFF3A2-A373-489C-A980-5F84CA581AD2}">
      <dgm:prSet/>
      <dgm:spPr/>
      <dgm:t>
        <a:bodyPr/>
        <a:lstStyle/>
        <a:p>
          <a:endParaRPr lang="ru-RU"/>
        </a:p>
      </dgm:t>
    </dgm:pt>
    <dgm:pt modelId="{C9A01A44-661A-452E-B7C6-43FAB0A95BEA}" type="sibTrans" cxnId="{C2FFF3A2-A373-489C-A980-5F84CA581AD2}">
      <dgm:prSet/>
      <dgm:spPr/>
      <dgm:t>
        <a:bodyPr/>
        <a:lstStyle/>
        <a:p>
          <a:endParaRPr lang="ru-RU"/>
        </a:p>
      </dgm:t>
    </dgm:pt>
    <dgm:pt modelId="{8BFC3AB7-C4F2-4A9B-9E23-FBCA52B81AA4}">
      <dgm:prSet/>
      <dgm:spPr/>
      <dgm:t>
        <a:bodyPr/>
        <a:lstStyle/>
        <a:p>
          <a:pPr marR="0" algn="ctr" rtl="0"/>
          <a:r>
            <a:rPr lang="ru-RU" b="0" i="0"/>
            <a:t>Пироги на протвине</a:t>
          </a:r>
          <a:endParaRPr lang="ru-RU" smtClean="0"/>
        </a:p>
      </dgm:t>
    </dgm:pt>
    <dgm:pt modelId="{7FF10E62-A22E-4755-B436-1873CB72489B}" type="parTrans" cxnId="{15FF0A49-4C01-412C-8DB2-E8A2EA449075}">
      <dgm:prSet/>
      <dgm:spPr/>
      <dgm:t>
        <a:bodyPr/>
        <a:lstStyle/>
        <a:p>
          <a:endParaRPr lang="ru-RU"/>
        </a:p>
      </dgm:t>
    </dgm:pt>
    <dgm:pt modelId="{577AD5A1-E0B6-4D33-8432-01763E5F7649}" type="sibTrans" cxnId="{15FF0A49-4C01-412C-8DB2-E8A2EA449075}">
      <dgm:prSet/>
      <dgm:spPr/>
      <dgm:t>
        <a:bodyPr/>
        <a:lstStyle/>
        <a:p>
          <a:endParaRPr lang="ru-RU"/>
        </a:p>
      </dgm:t>
    </dgm:pt>
    <dgm:pt modelId="{1C5C8168-D684-4F21-A564-4952C8E2EA33}" type="pres">
      <dgm:prSet presAssocID="{144A52A1-9DD1-4735-AA88-5E22081046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B5992C-FFB0-4A2D-96C8-90925F89E613}" type="pres">
      <dgm:prSet presAssocID="{E6ADA374-2065-4CA2-BABE-B45B3A07C811}" presName="hierRoot1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7C2B3F7F-A8C0-43C9-B053-B6E8474E7CBC}" type="pres">
      <dgm:prSet presAssocID="{E6ADA374-2065-4CA2-BABE-B45B3A07C811}" presName="rootComposite1" presStyleCnt="0"/>
      <dgm:spPr/>
      <dgm:t>
        <a:bodyPr/>
        <a:lstStyle/>
        <a:p>
          <a:endParaRPr lang="ru-RU"/>
        </a:p>
      </dgm:t>
    </dgm:pt>
    <dgm:pt modelId="{372CA144-1B37-4B07-B010-0457A4E24414}" type="pres">
      <dgm:prSet presAssocID="{E6ADA374-2065-4CA2-BABE-B45B3A07C811}" presName="rootText1" presStyleLbl="node0" presStyleIdx="0" presStyleCnt="1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020EA-5110-4688-BAD3-D0E3B53E8AB5}" type="pres">
      <dgm:prSet presAssocID="{E6ADA374-2065-4CA2-BABE-B45B3A07C81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2DB85B9-643D-405A-B497-BEC9F144735F}" type="pres">
      <dgm:prSet presAssocID="{E6ADA374-2065-4CA2-BABE-B45B3A07C811}" presName="hierChild2" presStyleCnt="0"/>
      <dgm:spPr/>
      <dgm:t>
        <a:bodyPr/>
        <a:lstStyle/>
        <a:p>
          <a:endParaRPr lang="ru-RU"/>
        </a:p>
      </dgm:t>
    </dgm:pt>
    <dgm:pt modelId="{E69801CD-7C25-4B00-83E2-14847BF7AC57}" type="pres">
      <dgm:prSet presAssocID="{A9D90638-99A8-4EFE-B450-D065E8AE6259}" presName="Name35" presStyleLbl="parChTrans1D2" presStyleIdx="0" presStyleCnt="5"/>
      <dgm:spPr/>
      <dgm:t>
        <a:bodyPr/>
        <a:lstStyle/>
        <a:p>
          <a:endParaRPr lang="ru-RU"/>
        </a:p>
      </dgm:t>
    </dgm:pt>
    <dgm:pt modelId="{59872778-D702-4D11-8FC3-B4D8C840FA4E}" type="pres">
      <dgm:prSet presAssocID="{A0DF9C96-E65D-463A-8934-BB5078F327E9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77511D57-D7A3-40B3-9E27-E92D650FB476}" type="pres">
      <dgm:prSet presAssocID="{A0DF9C96-E65D-463A-8934-BB5078F327E9}" presName="rootComposite" presStyleCnt="0"/>
      <dgm:spPr/>
      <dgm:t>
        <a:bodyPr/>
        <a:lstStyle/>
        <a:p>
          <a:endParaRPr lang="ru-RU"/>
        </a:p>
      </dgm:t>
    </dgm:pt>
    <dgm:pt modelId="{B13152CD-209A-4170-A032-83D182FE21F7}" type="pres">
      <dgm:prSet presAssocID="{A0DF9C96-E65D-463A-8934-BB5078F327E9}" presName="rootText" presStyleLbl="node2" presStyleIdx="0" presStyleCnt="5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45364B-837A-4584-A785-7428003C3DB3}" type="pres">
      <dgm:prSet presAssocID="{A0DF9C96-E65D-463A-8934-BB5078F327E9}" presName="rootConnector" presStyleLbl="node2" presStyleIdx="0" presStyleCnt="5"/>
      <dgm:spPr/>
      <dgm:t>
        <a:bodyPr/>
        <a:lstStyle/>
        <a:p>
          <a:endParaRPr lang="ru-RU"/>
        </a:p>
      </dgm:t>
    </dgm:pt>
    <dgm:pt modelId="{3A53E088-BE9E-4893-81F2-801C99223660}" type="pres">
      <dgm:prSet presAssocID="{A0DF9C96-E65D-463A-8934-BB5078F327E9}" presName="hierChild4" presStyleCnt="0"/>
      <dgm:spPr/>
      <dgm:t>
        <a:bodyPr/>
        <a:lstStyle/>
        <a:p>
          <a:endParaRPr lang="ru-RU"/>
        </a:p>
      </dgm:t>
    </dgm:pt>
    <dgm:pt modelId="{78D6ECBF-7CA0-45D8-ADFA-972A60694827}" type="pres">
      <dgm:prSet presAssocID="{A0DF9C96-E65D-463A-8934-BB5078F327E9}" presName="hierChild5" presStyleCnt="0"/>
      <dgm:spPr/>
      <dgm:t>
        <a:bodyPr/>
        <a:lstStyle/>
        <a:p>
          <a:endParaRPr lang="ru-RU"/>
        </a:p>
      </dgm:t>
    </dgm:pt>
    <dgm:pt modelId="{760C4BB0-0AB3-495F-872D-474FFDF43933}" type="pres">
      <dgm:prSet presAssocID="{2BB13386-C6F2-498D-AD97-FEB4BB96A86C}" presName="Name35" presStyleLbl="parChTrans1D2" presStyleIdx="1" presStyleCnt="5"/>
      <dgm:spPr/>
      <dgm:t>
        <a:bodyPr/>
        <a:lstStyle/>
        <a:p>
          <a:endParaRPr lang="ru-RU"/>
        </a:p>
      </dgm:t>
    </dgm:pt>
    <dgm:pt modelId="{E04AA5F9-B3DD-49E4-95BF-378958DA72FC}" type="pres">
      <dgm:prSet presAssocID="{DD9DD4F9-A7C4-4D7D-AA14-96EC541F3417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97BF3D9-24A8-46E0-9CBA-E58866720235}" type="pres">
      <dgm:prSet presAssocID="{DD9DD4F9-A7C4-4D7D-AA14-96EC541F3417}" presName="rootComposite" presStyleCnt="0"/>
      <dgm:spPr/>
      <dgm:t>
        <a:bodyPr/>
        <a:lstStyle/>
        <a:p>
          <a:endParaRPr lang="ru-RU"/>
        </a:p>
      </dgm:t>
    </dgm:pt>
    <dgm:pt modelId="{8D936715-97F8-44CC-B31E-5E6BFF726676}" type="pres">
      <dgm:prSet presAssocID="{DD9DD4F9-A7C4-4D7D-AA14-96EC541F3417}" presName="rootText" presStyleLbl="node2" presStyleIdx="1" presStyleCnt="5" custScaleX="146410" custScaleY="146410" custLinFactX="70922" custLinFactNeighborX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617CC1-BA0A-42D2-9D5E-D13705B55670}" type="pres">
      <dgm:prSet presAssocID="{DD9DD4F9-A7C4-4D7D-AA14-96EC541F3417}" presName="rootConnector" presStyleLbl="node2" presStyleIdx="1" presStyleCnt="5"/>
      <dgm:spPr/>
      <dgm:t>
        <a:bodyPr/>
        <a:lstStyle/>
        <a:p>
          <a:endParaRPr lang="ru-RU"/>
        </a:p>
      </dgm:t>
    </dgm:pt>
    <dgm:pt modelId="{5CB24C77-FD30-4EBA-BEAB-79846D8AC865}" type="pres">
      <dgm:prSet presAssocID="{DD9DD4F9-A7C4-4D7D-AA14-96EC541F3417}" presName="hierChild4" presStyleCnt="0"/>
      <dgm:spPr/>
      <dgm:t>
        <a:bodyPr/>
        <a:lstStyle/>
        <a:p>
          <a:endParaRPr lang="ru-RU"/>
        </a:p>
      </dgm:t>
    </dgm:pt>
    <dgm:pt modelId="{4A78F076-38F8-486F-A66C-3211DF6A8DF8}" type="pres">
      <dgm:prSet presAssocID="{DD9DD4F9-A7C4-4D7D-AA14-96EC541F3417}" presName="hierChild5" presStyleCnt="0"/>
      <dgm:spPr/>
      <dgm:t>
        <a:bodyPr/>
        <a:lstStyle/>
        <a:p>
          <a:endParaRPr lang="ru-RU"/>
        </a:p>
      </dgm:t>
    </dgm:pt>
    <dgm:pt modelId="{2C3ADB6D-79D5-4EA2-B0C0-516CB9E86F2E}" type="pres">
      <dgm:prSet presAssocID="{D5DA2C88-18DA-4A06-9B60-E776FBC437FE}" presName="Name35" presStyleLbl="parChTrans1D2" presStyleIdx="2" presStyleCnt="5"/>
      <dgm:spPr/>
      <dgm:t>
        <a:bodyPr/>
        <a:lstStyle/>
        <a:p>
          <a:endParaRPr lang="ru-RU"/>
        </a:p>
      </dgm:t>
    </dgm:pt>
    <dgm:pt modelId="{F1116F68-337D-4AE3-911A-651850EF3F72}" type="pres">
      <dgm:prSet presAssocID="{C99E54A8-483F-4319-BA9A-C7FE2485FC0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7A5A85C-D28C-43CA-A8FC-7752A9BA465F}" type="pres">
      <dgm:prSet presAssocID="{C99E54A8-483F-4319-BA9A-C7FE2485FC09}" presName="rootComposite" presStyleCnt="0"/>
      <dgm:spPr/>
      <dgm:t>
        <a:bodyPr/>
        <a:lstStyle/>
        <a:p>
          <a:endParaRPr lang="ru-RU"/>
        </a:p>
      </dgm:t>
    </dgm:pt>
    <dgm:pt modelId="{8A997B96-BE10-49A8-806C-4A31EEC4A4AC}" type="pres">
      <dgm:prSet presAssocID="{C99E54A8-483F-4319-BA9A-C7FE2485FC09}" presName="rootText" presStyleLbl="node2" presStyleIdx="2" presStyleCnt="5" custScaleX="146410" custScaleY="146410" custLinFactX="-62317" custLinFactNeighborX="-100000" custLinFactNeighborY="1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F23BE0-9FDC-433A-88C5-319D37F10670}" type="pres">
      <dgm:prSet presAssocID="{C99E54A8-483F-4319-BA9A-C7FE2485FC09}" presName="rootConnector" presStyleLbl="node2" presStyleIdx="2" presStyleCnt="5"/>
      <dgm:spPr/>
      <dgm:t>
        <a:bodyPr/>
        <a:lstStyle/>
        <a:p>
          <a:endParaRPr lang="ru-RU"/>
        </a:p>
      </dgm:t>
    </dgm:pt>
    <dgm:pt modelId="{200E15AB-C59A-48D4-A821-A33B881C0ED3}" type="pres">
      <dgm:prSet presAssocID="{C99E54A8-483F-4319-BA9A-C7FE2485FC09}" presName="hierChild4" presStyleCnt="0"/>
      <dgm:spPr/>
      <dgm:t>
        <a:bodyPr/>
        <a:lstStyle/>
        <a:p>
          <a:endParaRPr lang="ru-RU"/>
        </a:p>
      </dgm:t>
    </dgm:pt>
    <dgm:pt modelId="{DF44FC64-6B41-486F-86AD-456EDAF737C2}" type="pres">
      <dgm:prSet presAssocID="{D1554588-8208-4FD9-B274-2C2B2206E476}" presName="Name37" presStyleLbl="parChTrans1D3" presStyleIdx="0" presStyleCnt="8"/>
      <dgm:spPr/>
      <dgm:t>
        <a:bodyPr/>
        <a:lstStyle/>
        <a:p>
          <a:endParaRPr lang="ru-RU"/>
        </a:p>
      </dgm:t>
    </dgm:pt>
    <dgm:pt modelId="{9A840BE6-7E20-4099-AF55-47EE15F1F59F}" type="pres">
      <dgm:prSet presAssocID="{31047057-A0C8-4861-A451-75EAE8007110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1A33448-7875-4EE6-B5DF-C143D78D1242}" type="pres">
      <dgm:prSet presAssocID="{31047057-A0C8-4861-A451-75EAE8007110}" presName="rootComposite" presStyleCnt="0"/>
      <dgm:spPr/>
      <dgm:t>
        <a:bodyPr/>
        <a:lstStyle/>
        <a:p>
          <a:endParaRPr lang="ru-RU"/>
        </a:p>
      </dgm:t>
    </dgm:pt>
    <dgm:pt modelId="{9B5B8FA5-AED2-4BF7-A2E5-66F9C21F3155}" type="pres">
      <dgm:prSet presAssocID="{31047057-A0C8-4861-A451-75EAE8007110}" presName="rootText" presStyleLbl="node3" presStyleIdx="0" presStyleCnt="8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84BC9D-7E0E-48D8-B1F7-F054C68774BE}" type="pres">
      <dgm:prSet presAssocID="{31047057-A0C8-4861-A451-75EAE8007110}" presName="rootConnector" presStyleLbl="node3" presStyleIdx="0" presStyleCnt="8"/>
      <dgm:spPr/>
      <dgm:t>
        <a:bodyPr/>
        <a:lstStyle/>
        <a:p>
          <a:endParaRPr lang="ru-RU"/>
        </a:p>
      </dgm:t>
    </dgm:pt>
    <dgm:pt modelId="{9023033C-B8EE-4B02-B49C-29E202C0AE26}" type="pres">
      <dgm:prSet presAssocID="{31047057-A0C8-4861-A451-75EAE8007110}" presName="hierChild4" presStyleCnt="0"/>
      <dgm:spPr/>
      <dgm:t>
        <a:bodyPr/>
        <a:lstStyle/>
        <a:p>
          <a:endParaRPr lang="ru-RU"/>
        </a:p>
      </dgm:t>
    </dgm:pt>
    <dgm:pt modelId="{FAE1D41D-9F82-469D-BD48-ECF63EEBCFFD}" type="pres">
      <dgm:prSet presAssocID="{31047057-A0C8-4861-A451-75EAE8007110}" presName="hierChild5" presStyleCnt="0"/>
      <dgm:spPr/>
      <dgm:t>
        <a:bodyPr/>
        <a:lstStyle/>
        <a:p>
          <a:endParaRPr lang="ru-RU"/>
        </a:p>
      </dgm:t>
    </dgm:pt>
    <dgm:pt modelId="{0E731A8F-ED85-44D9-BF79-6E0353C7E411}" type="pres">
      <dgm:prSet presAssocID="{8ED0B850-BA59-461D-957F-EFF5FF7DEF3C}" presName="Name37" presStyleLbl="parChTrans1D3" presStyleIdx="1" presStyleCnt="8"/>
      <dgm:spPr/>
      <dgm:t>
        <a:bodyPr/>
        <a:lstStyle/>
        <a:p>
          <a:endParaRPr lang="ru-RU"/>
        </a:p>
      </dgm:t>
    </dgm:pt>
    <dgm:pt modelId="{62359FF4-4789-41BC-B00A-602C761C4344}" type="pres">
      <dgm:prSet presAssocID="{2173B87D-A4D9-4A56-8799-58CA1664047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F01D3B4-BE4B-44C3-8D8C-D14C5DB380D0}" type="pres">
      <dgm:prSet presAssocID="{2173B87D-A4D9-4A56-8799-58CA1664047D}" presName="rootComposite" presStyleCnt="0"/>
      <dgm:spPr/>
      <dgm:t>
        <a:bodyPr/>
        <a:lstStyle/>
        <a:p>
          <a:endParaRPr lang="ru-RU"/>
        </a:p>
      </dgm:t>
    </dgm:pt>
    <dgm:pt modelId="{27619B95-AAA8-40D6-8ECF-3A6F1FAD0D25}" type="pres">
      <dgm:prSet presAssocID="{2173B87D-A4D9-4A56-8799-58CA1664047D}" presName="rootText" presStyleLbl="node3" presStyleIdx="1" presStyleCnt="8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32F476-039E-4BC4-9DFE-4A6B8D68D443}" type="pres">
      <dgm:prSet presAssocID="{2173B87D-A4D9-4A56-8799-58CA1664047D}" presName="rootConnector" presStyleLbl="node3" presStyleIdx="1" presStyleCnt="8"/>
      <dgm:spPr/>
      <dgm:t>
        <a:bodyPr/>
        <a:lstStyle/>
        <a:p>
          <a:endParaRPr lang="ru-RU"/>
        </a:p>
      </dgm:t>
    </dgm:pt>
    <dgm:pt modelId="{3D42DC04-7D6F-41DF-9217-AE9F8DB75F46}" type="pres">
      <dgm:prSet presAssocID="{2173B87D-A4D9-4A56-8799-58CA1664047D}" presName="hierChild4" presStyleCnt="0"/>
      <dgm:spPr/>
      <dgm:t>
        <a:bodyPr/>
        <a:lstStyle/>
        <a:p>
          <a:endParaRPr lang="ru-RU"/>
        </a:p>
      </dgm:t>
    </dgm:pt>
    <dgm:pt modelId="{3F55DB9A-159A-4529-89AA-4DF3DF6A9753}" type="pres">
      <dgm:prSet presAssocID="{2173B87D-A4D9-4A56-8799-58CA1664047D}" presName="hierChild5" presStyleCnt="0"/>
      <dgm:spPr/>
      <dgm:t>
        <a:bodyPr/>
        <a:lstStyle/>
        <a:p>
          <a:endParaRPr lang="ru-RU"/>
        </a:p>
      </dgm:t>
    </dgm:pt>
    <dgm:pt modelId="{C3DE1354-F392-41FF-8829-D4E302ABF4D8}" type="pres">
      <dgm:prSet presAssocID="{94EEFC82-B0A9-48B1-9DFA-478FB8B94AC4}" presName="Name37" presStyleLbl="parChTrans1D3" presStyleIdx="2" presStyleCnt="8"/>
      <dgm:spPr/>
      <dgm:t>
        <a:bodyPr/>
        <a:lstStyle/>
        <a:p>
          <a:endParaRPr lang="ru-RU"/>
        </a:p>
      </dgm:t>
    </dgm:pt>
    <dgm:pt modelId="{8FBE47BB-D193-4FAF-BBB6-CDC4DA1E5968}" type="pres">
      <dgm:prSet presAssocID="{34349344-7B69-4920-BE62-397DD8079F2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65068CC-4092-4BDE-8339-32AC3DDC01DC}" type="pres">
      <dgm:prSet presAssocID="{34349344-7B69-4920-BE62-397DD8079F2A}" presName="rootComposite" presStyleCnt="0"/>
      <dgm:spPr/>
      <dgm:t>
        <a:bodyPr/>
        <a:lstStyle/>
        <a:p>
          <a:endParaRPr lang="ru-RU"/>
        </a:p>
      </dgm:t>
    </dgm:pt>
    <dgm:pt modelId="{A266F260-E368-4566-91FF-B951E0111284}" type="pres">
      <dgm:prSet presAssocID="{34349344-7B69-4920-BE62-397DD8079F2A}" presName="rootText" presStyleLbl="node3" presStyleIdx="2" presStyleCnt="8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43BB8C-0040-4246-9661-33FD19671E9C}" type="pres">
      <dgm:prSet presAssocID="{34349344-7B69-4920-BE62-397DD8079F2A}" presName="rootConnector" presStyleLbl="node3" presStyleIdx="2" presStyleCnt="8"/>
      <dgm:spPr/>
      <dgm:t>
        <a:bodyPr/>
        <a:lstStyle/>
        <a:p>
          <a:endParaRPr lang="ru-RU"/>
        </a:p>
      </dgm:t>
    </dgm:pt>
    <dgm:pt modelId="{DF80F8C6-1FE0-48F1-92F2-DFBCB974DFF7}" type="pres">
      <dgm:prSet presAssocID="{34349344-7B69-4920-BE62-397DD8079F2A}" presName="hierChild4" presStyleCnt="0"/>
      <dgm:spPr/>
      <dgm:t>
        <a:bodyPr/>
        <a:lstStyle/>
        <a:p>
          <a:endParaRPr lang="ru-RU"/>
        </a:p>
      </dgm:t>
    </dgm:pt>
    <dgm:pt modelId="{AE736B83-4A11-41BB-9D48-C111DE8E2868}" type="pres">
      <dgm:prSet presAssocID="{34349344-7B69-4920-BE62-397DD8079F2A}" presName="hierChild5" presStyleCnt="0"/>
      <dgm:spPr/>
      <dgm:t>
        <a:bodyPr/>
        <a:lstStyle/>
        <a:p>
          <a:endParaRPr lang="ru-RU"/>
        </a:p>
      </dgm:t>
    </dgm:pt>
    <dgm:pt modelId="{8A627D2B-DFE7-4CFA-B29E-38CD77BF34A2}" type="pres">
      <dgm:prSet presAssocID="{CAF9562B-90C5-4312-99C5-17867BE84D81}" presName="Name37" presStyleLbl="parChTrans1D3" presStyleIdx="3" presStyleCnt="8"/>
      <dgm:spPr/>
      <dgm:t>
        <a:bodyPr/>
        <a:lstStyle/>
        <a:p>
          <a:endParaRPr lang="ru-RU"/>
        </a:p>
      </dgm:t>
    </dgm:pt>
    <dgm:pt modelId="{4358041F-5395-43A0-838A-7CB7F9ED06DE}" type="pres">
      <dgm:prSet presAssocID="{739FFDA0-EC4B-433C-8CA4-0C4FBA46E76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31584D0-0A43-4419-AA07-B5B06CCFC2FE}" type="pres">
      <dgm:prSet presAssocID="{739FFDA0-EC4B-433C-8CA4-0C4FBA46E76B}" presName="rootComposite" presStyleCnt="0"/>
      <dgm:spPr/>
      <dgm:t>
        <a:bodyPr/>
        <a:lstStyle/>
        <a:p>
          <a:endParaRPr lang="ru-RU"/>
        </a:p>
      </dgm:t>
    </dgm:pt>
    <dgm:pt modelId="{2DA7BC26-7422-46BB-B478-E51405E29CFB}" type="pres">
      <dgm:prSet presAssocID="{739FFDA0-EC4B-433C-8CA4-0C4FBA46E76B}" presName="rootText" presStyleLbl="node3" presStyleIdx="3" presStyleCnt="8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5CBCB9-1A37-4541-BB7F-3862331DDC66}" type="pres">
      <dgm:prSet presAssocID="{739FFDA0-EC4B-433C-8CA4-0C4FBA46E76B}" presName="rootConnector" presStyleLbl="node3" presStyleIdx="3" presStyleCnt="8"/>
      <dgm:spPr/>
      <dgm:t>
        <a:bodyPr/>
        <a:lstStyle/>
        <a:p>
          <a:endParaRPr lang="ru-RU"/>
        </a:p>
      </dgm:t>
    </dgm:pt>
    <dgm:pt modelId="{07669D27-DC3F-445D-8061-36F38F94E76C}" type="pres">
      <dgm:prSet presAssocID="{739FFDA0-EC4B-433C-8CA4-0C4FBA46E76B}" presName="hierChild4" presStyleCnt="0"/>
      <dgm:spPr/>
      <dgm:t>
        <a:bodyPr/>
        <a:lstStyle/>
        <a:p>
          <a:endParaRPr lang="ru-RU"/>
        </a:p>
      </dgm:t>
    </dgm:pt>
    <dgm:pt modelId="{B88748BA-CEF9-4013-AAC0-A17AB825A394}" type="pres">
      <dgm:prSet presAssocID="{739FFDA0-EC4B-433C-8CA4-0C4FBA46E76B}" presName="hierChild5" presStyleCnt="0"/>
      <dgm:spPr/>
      <dgm:t>
        <a:bodyPr/>
        <a:lstStyle/>
        <a:p>
          <a:endParaRPr lang="ru-RU"/>
        </a:p>
      </dgm:t>
    </dgm:pt>
    <dgm:pt modelId="{18ECCD46-B840-4A46-B8F3-BFA75E7EBAD9}" type="pres">
      <dgm:prSet presAssocID="{F96B32FC-F267-4EDB-B325-2A9BA8F7B043}" presName="Name37" presStyleLbl="parChTrans1D3" presStyleIdx="4" presStyleCnt="8"/>
      <dgm:spPr/>
      <dgm:t>
        <a:bodyPr/>
        <a:lstStyle/>
        <a:p>
          <a:endParaRPr lang="ru-RU"/>
        </a:p>
      </dgm:t>
    </dgm:pt>
    <dgm:pt modelId="{6A6F6E7A-8448-40E5-88C5-776A9983EB3F}" type="pres">
      <dgm:prSet presAssocID="{9739FB8C-C89A-4977-800E-B582BCC054F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CA6FDC4-787E-4CC7-BC6A-85C12550E0B3}" type="pres">
      <dgm:prSet presAssocID="{9739FB8C-C89A-4977-800E-B582BCC054F8}" presName="rootComposite" presStyleCnt="0"/>
      <dgm:spPr/>
      <dgm:t>
        <a:bodyPr/>
        <a:lstStyle/>
        <a:p>
          <a:endParaRPr lang="ru-RU"/>
        </a:p>
      </dgm:t>
    </dgm:pt>
    <dgm:pt modelId="{08826019-40B6-4E99-9E2D-31D2B37AB09C}" type="pres">
      <dgm:prSet presAssocID="{9739FB8C-C89A-4977-800E-B582BCC054F8}" presName="rootText" presStyleLbl="node3" presStyleIdx="4" presStyleCnt="8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35B132-943D-443F-82FF-50E7F9453C28}" type="pres">
      <dgm:prSet presAssocID="{9739FB8C-C89A-4977-800E-B582BCC054F8}" presName="rootConnector" presStyleLbl="node3" presStyleIdx="4" presStyleCnt="8"/>
      <dgm:spPr/>
      <dgm:t>
        <a:bodyPr/>
        <a:lstStyle/>
        <a:p>
          <a:endParaRPr lang="ru-RU"/>
        </a:p>
      </dgm:t>
    </dgm:pt>
    <dgm:pt modelId="{096CE752-394E-4F8B-A8E3-F3B3243A4211}" type="pres">
      <dgm:prSet presAssocID="{9739FB8C-C89A-4977-800E-B582BCC054F8}" presName="hierChild4" presStyleCnt="0"/>
      <dgm:spPr/>
      <dgm:t>
        <a:bodyPr/>
        <a:lstStyle/>
        <a:p>
          <a:endParaRPr lang="ru-RU"/>
        </a:p>
      </dgm:t>
    </dgm:pt>
    <dgm:pt modelId="{75F3BC7F-0CD7-427D-9DD8-D66B76DC3B95}" type="pres">
      <dgm:prSet presAssocID="{9739FB8C-C89A-4977-800E-B582BCC054F8}" presName="hierChild5" presStyleCnt="0"/>
      <dgm:spPr/>
      <dgm:t>
        <a:bodyPr/>
        <a:lstStyle/>
        <a:p>
          <a:endParaRPr lang="ru-RU"/>
        </a:p>
      </dgm:t>
    </dgm:pt>
    <dgm:pt modelId="{3A5BF0D6-4EB9-4827-A22F-725652169BAF}" type="pres">
      <dgm:prSet presAssocID="{32A7F9D8-7BAC-4AB0-AC7B-517637D76938}" presName="Name37" presStyleLbl="parChTrans1D3" presStyleIdx="5" presStyleCnt="8"/>
      <dgm:spPr/>
      <dgm:t>
        <a:bodyPr/>
        <a:lstStyle/>
        <a:p>
          <a:endParaRPr lang="ru-RU"/>
        </a:p>
      </dgm:t>
    </dgm:pt>
    <dgm:pt modelId="{178D9B34-C0EC-4235-8FBD-E665D1BCBD23}" type="pres">
      <dgm:prSet presAssocID="{C6211C3D-C664-460A-B36A-6EFC375EF24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56B15D1-74DA-49AD-A523-A9CC3068C874}" type="pres">
      <dgm:prSet presAssocID="{C6211C3D-C664-460A-B36A-6EFC375EF241}" presName="rootComposite" presStyleCnt="0"/>
      <dgm:spPr/>
      <dgm:t>
        <a:bodyPr/>
        <a:lstStyle/>
        <a:p>
          <a:endParaRPr lang="ru-RU"/>
        </a:p>
      </dgm:t>
    </dgm:pt>
    <dgm:pt modelId="{20C82F1B-57C4-4A0C-B4E6-0A6EFAC1002F}" type="pres">
      <dgm:prSet presAssocID="{C6211C3D-C664-460A-B36A-6EFC375EF241}" presName="rootText" presStyleLbl="node3" presStyleIdx="5" presStyleCnt="8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2F8C7F-9D71-4483-8683-9ED1FE06FF80}" type="pres">
      <dgm:prSet presAssocID="{C6211C3D-C664-460A-B36A-6EFC375EF241}" presName="rootConnector" presStyleLbl="node3" presStyleIdx="5" presStyleCnt="8"/>
      <dgm:spPr/>
      <dgm:t>
        <a:bodyPr/>
        <a:lstStyle/>
        <a:p>
          <a:endParaRPr lang="ru-RU"/>
        </a:p>
      </dgm:t>
    </dgm:pt>
    <dgm:pt modelId="{07C0DF61-DDBB-4CFE-94A9-792EBEE6E6FD}" type="pres">
      <dgm:prSet presAssocID="{C6211C3D-C664-460A-B36A-6EFC375EF241}" presName="hierChild4" presStyleCnt="0"/>
      <dgm:spPr/>
      <dgm:t>
        <a:bodyPr/>
        <a:lstStyle/>
        <a:p>
          <a:endParaRPr lang="ru-RU"/>
        </a:p>
      </dgm:t>
    </dgm:pt>
    <dgm:pt modelId="{1A353829-B3B7-4129-BAC8-CE8E9A04146E}" type="pres">
      <dgm:prSet presAssocID="{C6211C3D-C664-460A-B36A-6EFC375EF241}" presName="hierChild5" presStyleCnt="0"/>
      <dgm:spPr/>
      <dgm:t>
        <a:bodyPr/>
        <a:lstStyle/>
        <a:p>
          <a:endParaRPr lang="ru-RU"/>
        </a:p>
      </dgm:t>
    </dgm:pt>
    <dgm:pt modelId="{C798EC2B-4764-4FD3-BF78-77BBA5B7C2DD}" type="pres">
      <dgm:prSet presAssocID="{D09522AA-066A-46BA-A610-C003977C7E53}" presName="Name37" presStyleLbl="parChTrans1D3" presStyleIdx="6" presStyleCnt="8"/>
      <dgm:spPr/>
      <dgm:t>
        <a:bodyPr/>
        <a:lstStyle/>
        <a:p>
          <a:endParaRPr lang="ru-RU"/>
        </a:p>
      </dgm:t>
    </dgm:pt>
    <dgm:pt modelId="{20731C35-3E05-49E7-8999-2C3842FC015A}" type="pres">
      <dgm:prSet presAssocID="{569DC8C9-A5DF-442D-9465-382160F6D6E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00ED3A4-3EAE-4025-8C2B-10FB20CE5AA7}" type="pres">
      <dgm:prSet presAssocID="{569DC8C9-A5DF-442D-9465-382160F6D6E0}" presName="rootComposite" presStyleCnt="0"/>
      <dgm:spPr/>
      <dgm:t>
        <a:bodyPr/>
        <a:lstStyle/>
        <a:p>
          <a:endParaRPr lang="ru-RU"/>
        </a:p>
      </dgm:t>
    </dgm:pt>
    <dgm:pt modelId="{4D887EF8-F16A-4CB7-928D-587571B3CA70}" type="pres">
      <dgm:prSet presAssocID="{569DC8C9-A5DF-442D-9465-382160F6D6E0}" presName="rootText" presStyleLbl="node3" presStyleIdx="6" presStyleCnt="8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F6C084-4BEA-4564-85F9-3F98F4DE85D1}" type="pres">
      <dgm:prSet presAssocID="{569DC8C9-A5DF-442D-9465-382160F6D6E0}" presName="rootConnector" presStyleLbl="node3" presStyleIdx="6" presStyleCnt="8"/>
      <dgm:spPr/>
      <dgm:t>
        <a:bodyPr/>
        <a:lstStyle/>
        <a:p>
          <a:endParaRPr lang="ru-RU"/>
        </a:p>
      </dgm:t>
    </dgm:pt>
    <dgm:pt modelId="{B3725496-D6E6-4260-B713-8D06EB2800F6}" type="pres">
      <dgm:prSet presAssocID="{569DC8C9-A5DF-442D-9465-382160F6D6E0}" presName="hierChild4" presStyleCnt="0"/>
      <dgm:spPr/>
      <dgm:t>
        <a:bodyPr/>
        <a:lstStyle/>
        <a:p>
          <a:endParaRPr lang="ru-RU"/>
        </a:p>
      </dgm:t>
    </dgm:pt>
    <dgm:pt modelId="{03A42B27-E3B9-4ED5-8042-38480E1FDA76}" type="pres">
      <dgm:prSet presAssocID="{569DC8C9-A5DF-442D-9465-382160F6D6E0}" presName="hierChild5" presStyleCnt="0"/>
      <dgm:spPr/>
      <dgm:t>
        <a:bodyPr/>
        <a:lstStyle/>
        <a:p>
          <a:endParaRPr lang="ru-RU"/>
        </a:p>
      </dgm:t>
    </dgm:pt>
    <dgm:pt modelId="{D7B9EA8E-02DC-414D-AB01-8462159C43B5}" type="pres">
      <dgm:prSet presAssocID="{7FF10E62-A22E-4755-B436-1873CB72489B}" presName="Name37" presStyleLbl="parChTrans1D3" presStyleIdx="7" presStyleCnt="8"/>
      <dgm:spPr/>
      <dgm:t>
        <a:bodyPr/>
        <a:lstStyle/>
        <a:p>
          <a:endParaRPr lang="ru-RU"/>
        </a:p>
      </dgm:t>
    </dgm:pt>
    <dgm:pt modelId="{3822F002-FB9B-4F04-A017-129F3BC468CD}" type="pres">
      <dgm:prSet presAssocID="{8BFC3AB7-C4F2-4A9B-9E23-FBCA52B81AA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B1FFED6-BBB5-4A96-82E9-6FF0E85A109D}" type="pres">
      <dgm:prSet presAssocID="{8BFC3AB7-C4F2-4A9B-9E23-FBCA52B81AA4}" presName="rootComposite" presStyleCnt="0"/>
      <dgm:spPr/>
      <dgm:t>
        <a:bodyPr/>
        <a:lstStyle/>
        <a:p>
          <a:endParaRPr lang="ru-RU"/>
        </a:p>
      </dgm:t>
    </dgm:pt>
    <dgm:pt modelId="{B9151DF8-C8D3-4CF9-9D64-9EAF0AED01D4}" type="pres">
      <dgm:prSet presAssocID="{8BFC3AB7-C4F2-4A9B-9E23-FBCA52B81AA4}" presName="rootText" presStyleLbl="node3" presStyleIdx="7" presStyleCnt="8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DF43F-3CDE-4773-879D-4D909158082C}" type="pres">
      <dgm:prSet presAssocID="{8BFC3AB7-C4F2-4A9B-9E23-FBCA52B81AA4}" presName="rootConnector" presStyleLbl="node3" presStyleIdx="7" presStyleCnt="8"/>
      <dgm:spPr/>
      <dgm:t>
        <a:bodyPr/>
        <a:lstStyle/>
        <a:p>
          <a:endParaRPr lang="ru-RU"/>
        </a:p>
      </dgm:t>
    </dgm:pt>
    <dgm:pt modelId="{9028640E-27DA-4FFD-89D8-7B6CC1C8469A}" type="pres">
      <dgm:prSet presAssocID="{8BFC3AB7-C4F2-4A9B-9E23-FBCA52B81AA4}" presName="hierChild4" presStyleCnt="0"/>
      <dgm:spPr/>
      <dgm:t>
        <a:bodyPr/>
        <a:lstStyle/>
        <a:p>
          <a:endParaRPr lang="ru-RU"/>
        </a:p>
      </dgm:t>
    </dgm:pt>
    <dgm:pt modelId="{BA8299A6-68C8-43FB-8D0E-5CFDD8B4D724}" type="pres">
      <dgm:prSet presAssocID="{8BFC3AB7-C4F2-4A9B-9E23-FBCA52B81AA4}" presName="hierChild5" presStyleCnt="0"/>
      <dgm:spPr/>
      <dgm:t>
        <a:bodyPr/>
        <a:lstStyle/>
        <a:p>
          <a:endParaRPr lang="ru-RU"/>
        </a:p>
      </dgm:t>
    </dgm:pt>
    <dgm:pt modelId="{4FCEB2ED-5DCD-4EC3-B9BC-5A9FA691B848}" type="pres">
      <dgm:prSet presAssocID="{C99E54A8-483F-4319-BA9A-C7FE2485FC09}" presName="hierChild5" presStyleCnt="0"/>
      <dgm:spPr/>
      <dgm:t>
        <a:bodyPr/>
        <a:lstStyle/>
        <a:p>
          <a:endParaRPr lang="ru-RU"/>
        </a:p>
      </dgm:t>
    </dgm:pt>
    <dgm:pt modelId="{26BDE45B-D6FD-4846-B384-C96590A7C87E}" type="pres">
      <dgm:prSet presAssocID="{0EDB863A-EC37-4497-8DE3-820480CDF7F5}" presName="Name35" presStyleLbl="parChTrans1D2" presStyleIdx="3" presStyleCnt="5"/>
      <dgm:spPr/>
      <dgm:t>
        <a:bodyPr/>
        <a:lstStyle/>
        <a:p>
          <a:endParaRPr lang="ru-RU"/>
        </a:p>
      </dgm:t>
    </dgm:pt>
    <dgm:pt modelId="{2C9EEB89-F356-4993-AEB9-A6CD892C610D}" type="pres">
      <dgm:prSet presAssocID="{BDE44E6E-0070-437E-85B9-580E795C00F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836D2A2-95F4-4714-B9F6-7B21CCD208A4}" type="pres">
      <dgm:prSet presAssocID="{BDE44E6E-0070-437E-85B9-580E795C00F4}" presName="rootComposite" presStyleCnt="0"/>
      <dgm:spPr/>
      <dgm:t>
        <a:bodyPr/>
        <a:lstStyle/>
        <a:p>
          <a:endParaRPr lang="ru-RU"/>
        </a:p>
      </dgm:t>
    </dgm:pt>
    <dgm:pt modelId="{7CFFE1B1-3A0F-464C-8DA5-074B014EDD3F}" type="pres">
      <dgm:prSet presAssocID="{BDE44E6E-0070-437E-85B9-580E795C00F4}" presName="rootText" presStyleLbl="node2" presStyleIdx="3" presStyleCnt="5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9900A9-E4D4-46F0-BC59-A3C57071E516}" type="pres">
      <dgm:prSet presAssocID="{BDE44E6E-0070-437E-85B9-580E795C00F4}" presName="rootConnector" presStyleLbl="node2" presStyleIdx="3" presStyleCnt="5"/>
      <dgm:spPr/>
      <dgm:t>
        <a:bodyPr/>
        <a:lstStyle/>
        <a:p>
          <a:endParaRPr lang="ru-RU"/>
        </a:p>
      </dgm:t>
    </dgm:pt>
    <dgm:pt modelId="{3EF3A9F5-10B4-4FF4-94BF-E49F22730551}" type="pres">
      <dgm:prSet presAssocID="{BDE44E6E-0070-437E-85B9-580E795C00F4}" presName="hierChild4" presStyleCnt="0"/>
      <dgm:spPr/>
      <dgm:t>
        <a:bodyPr/>
        <a:lstStyle/>
        <a:p>
          <a:endParaRPr lang="ru-RU"/>
        </a:p>
      </dgm:t>
    </dgm:pt>
    <dgm:pt modelId="{174E22CD-32B8-4FC1-855A-157C9433214E}" type="pres">
      <dgm:prSet presAssocID="{BDE44E6E-0070-437E-85B9-580E795C00F4}" presName="hierChild5" presStyleCnt="0"/>
      <dgm:spPr/>
      <dgm:t>
        <a:bodyPr/>
        <a:lstStyle/>
        <a:p>
          <a:endParaRPr lang="ru-RU"/>
        </a:p>
      </dgm:t>
    </dgm:pt>
    <dgm:pt modelId="{9D6578AF-CCD9-4F35-840E-3CA609C73452}" type="pres">
      <dgm:prSet presAssocID="{9C8C93B8-5A96-4B4B-A6C2-35CBC676F311}" presName="Name35" presStyleLbl="parChTrans1D2" presStyleIdx="4" presStyleCnt="5"/>
      <dgm:spPr/>
      <dgm:t>
        <a:bodyPr/>
        <a:lstStyle/>
        <a:p>
          <a:endParaRPr lang="ru-RU"/>
        </a:p>
      </dgm:t>
    </dgm:pt>
    <dgm:pt modelId="{56D839B2-FECD-4104-9F8A-3CEF93C31ECC}" type="pres">
      <dgm:prSet presAssocID="{EE951644-6248-41B4-8B06-219600C9C5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38DA32D-DFDE-4405-9B0B-3A6310632C74}" type="pres">
      <dgm:prSet presAssocID="{EE951644-6248-41B4-8B06-219600C9C5A3}" presName="rootComposite" presStyleCnt="0"/>
      <dgm:spPr/>
      <dgm:t>
        <a:bodyPr/>
        <a:lstStyle/>
        <a:p>
          <a:endParaRPr lang="ru-RU"/>
        </a:p>
      </dgm:t>
    </dgm:pt>
    <dgm:pt modelId="{9DA6B5D4-8FCC-4C2F-820C-167B805E0180}" type="pres">
      <dgm:prSet presAssocID="{EE951644-6248-41B4-8B06-219600C9C5A3}" presName="rootText" presStyleLbl="node2" presStyleIdx="4" presStyleCnt="5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AEB52-06DD-478C-AE68-52F8577A20FB}" type="pres">
      <dgm:prSet presAssocID="{EE951644-6248-41B4-8B06-219600C9C5A3}" presName="rootConnector" presStyleLbl="node2" presStyleIdx="4" presStyleCnt="5"/>
      <dgm:spPr/>
      <dgm:t>
        <a:bodyPr/>
        <a:lstStyle/>
        <a:p>
          <a:endParaRPr lang="ru-RU"/>
        </a:p>
      </dgm:t>
    </dgm:pt>
    <dgm:pt modelId="{B09C2F82-D19E-40CA-B2E1-A4F14AE27C31}" type="pres">
      <dgm:prSet presAssocID="{EE951644-6248-41B4-8B06-219600C9C5A3}" presName="hierChild4" presStyleCnt="0"/>
      <dgm:spPr/>
      <dgm:t>
        <a:bodyPr/>
        <a:lstStyle/>
        <a:p>
          <a:endParaRPr lang="ru-RU"/>
        </a:p>
      </dgm:t>
    </dgm:pt>
    <dgm:pt modelId="{E6DF9B11-AD75-43DA-B198-A95AB29F5A03}" type="pres">
      <dgm:prSet presAssocID="{EE951644-6248-41B4-8B06-219600C9C5A3}" presName="hierChild5" presStyleCnt="0"/>
      <dgm:spPr/>
      <dgm:t>
        <a:bodyPr/>
        <a:lstStyle/>
        <a:p>
          <a:endParaRPr lang="ru-RU"/>
        </a:p>
      </dgm:t>
    </dgm:pt>
    <dgm:pt modelId="{20A34AFE-4AB6-4BB2-A18B-DDE04987ECC4}" type="pres">
      <dgm:prSet presAssocID="{E6ADA374-2065-4CA2-BABE-B45B3A07C811}" presName="hierChild3" presStyleCnt="0"/>
      <dgm:spPr/>
      <dgm:t>
        <a:bodyPr/>
        <a:lstStyle/>
        <a:p>
          <a:endParaRPr lang="ru-RU"/>
        </a:p>
      </dgm:t>
    </dgm:pt>
  </dgm:ptLst>
  <dgm:cxnLst>
    <dgm:cxn modelId="{C6F23AE1-1602-4587-B93B-D55B8979CFB8}" type="presOf" srcId="{7FF10E62-A22E-4755-B436-1873CB72489B}" destId="{D7B9EA8E-02DC-414D-AB01-8462159C43B5}" srcOrd="0" destOrd="0" presId="urn:microsoft.com/office/officeart/2005/8/layout/orgChart1"/>
    <dgm:cxn modelId="{6B745D39-63D2-4445-8B9B-65072F38AE8F}" type="presOf" srcId="{E6ADA374-2065-4CA2-BABE-B45B3A07C811}" destId="{BC9020EA-5110-4688-BAD3-D0E3B53E8AB5}" srcOrd="1" destOrd="0" presId="urn:microsoft.com/office/officeart/2005/8/layout/orgChart1"/>
    <dgm:cxn modelId="{4F32E9D2-BD61-4FE4-B9AE-D9A1830BA323}" type="presOf" srcId="{739FFDA0-EC4B-433C-8CA4-0C4FBA46E76B}" destId="{6E5CBCB9-1A37-4541-BB7F-3862331DDC66}" srcOrd="1" destOrd="0" presId="urn:microsoft.com/office/officeart/2005/8/layout/orgChart1"/>
    <dgm:cxn modelId="{82AEF1C2-0CE4-410F-8656-91982EB85416}" type="presOf" srcId="{2BB13386-C6F2-498D-AD97-FEB4BB96A86C}" destId="{760C4BB0-0AB3-495F-872D-474FFDF43933}" srcOrd="0" destOrd="0" presId="urn:microsoft.com/office/officeart/2005/8/layout/orgChart1"/>
    <dgm:cxn modelId="{C2FFF3A2-A373-489C-A980-5F84CA581AD2}" srcId="{C99E54A8-483F-4319-BA9A-C7FE2485FC09}" destId="{569DC8C9-A5DF-442D-9465-382160F6D6E0}" srcOrd="6" destOrd="0" parTransId="{D09522AA-066A-46BA-A610-C003977C7E53}" sibTransId="{C9A01A44-661A-452E-B7C6-43FAB0A95BEA}"/>
    <dgm:cxn modelId="{3846A70D-4F22-4193-B63C-075BDFBCFDE3}" type="presOf" srcId="{569DC8C9-A5DF-442D-9465-382160F6D6E0}" destId="{4D887EF8-F16A-4CB7-928D-587571B3CA70}" srcOrd="0" destOrd="0" presId="urn:microsoft.com/office/officeart/2005/8/layout/orgChart1"/>
    <dgm:cxn modelId="{132E3D18-8F16-4455-8CA5-82ADE9AB5EED}" type="presOf" srcId="{A0DF9C96-E65D-463A-8934-BB5078F327E9}" destId="{E045364B-837A-4584-A785-7428003C3DB3}" srcOrd="1" destOrd="0" presId="urn:microsoft.com/office/officeart/2005/8/layout/orgChart1"/>
    <dgm:cxn modelId="{22191801-03EE-4019-9478-D491A2513A20}" srcId="{E6ADA374-2065-4CA2-BABE-B45B3A07C811}" destId="{DD9DD4F9-A7C4-4D7D-AA14-96EC541F3417}" srcOrd="1" destOrd="0" parTransId="{2BB13386-C6F2-498D-AD97-FEB4BB96A86C}" sibTransId="{D07F07CA-1D38-45BE-8FC2-E20DA550AE86}"/>
    <dgm:cxn modelId="{4A5ACCB3-637E-4CFF-A36D-109071AE33C8}" type="presOf" srcId="{C6211C3D-C664-460A-B36A-6EFC375EF241}" destId="{182F8C7F-9D71-4483-8683-9ED1FE06FF80}" srcOrd="1" destOrd="0" presId="urn:microsoft.com/office/officeart/2005/8/layout/orgChart1"/>
    <dgm:cxn modelId="{88A61472-3B12-4BEA-9348-BFED60F5E0FC}" srcId="{C99E54A8-483F-4319-BA9A-C7FE2485FC09}" destId="{9739FB8C-C89A-4977-800E-B582BCC054F8}" srcOrd="4" destOrd="0" parTransId="{F96B32FC-F267-4EDB-B325-2A9BA8F7B043}" sibTransId="{409FE0A2-24B8-443E-83A2-2AF9903A2E42}"/>
    <dgm:cxn modelId="{EFC6DBFA-F484-42AD-8172-F829EFB09D37}" srcId="{E6ADA374-2065-4CA2-BABE-B45B3A07C811}" destId="{EE951644-6248-41B4-8B06-219600C9C5A3}" srcOrd="4" destOrd="0" parTransId="{9C8C93B8-5A96-4B4B-A6C2-35CBC676F311}" sibTransId="{8F4683C7-2DB0-4873-AC73-A50960F6B385}"/>
    <dgm:cxn modelId="{60DB282C-DAEF-4BCF-8F17-9C6CA782446B}" type="presOf" srcId="{BDE44E6E-0070-437E-85B9-580E795C00F4}" destId="{709900A9-E4D4-46F0-BC59-A3C57071E516}" srcOrd="1" destOrd="0" presId="urn:microsoft.com/office/officeart/2005/8/layout/orgChart1"/>
    <dgm:cxn modelId="{247906B6-B4B7-4C37-A52F-04D77F0CFE87}" srcId="{C99E54A8-483F-4319-BA9A-C7FE2485FC09}" destId="{2173B87D-A4D9-4A56-8799-58CA1664047D}" srcOrd="1" destOrd="0" parTransId="{8ED0B850-BA59-461D-957F-EFF5FF7DEF3C}" sibTransId="{FD9FF84F-3D50-4EF2-B222-0833E5CB878A}"/>
    <dgm:cxn modelId="{E2644917-9D38-4901-AA78-164E432D8B08}" srcId="{E6ADA374-2065-4CA2-BABE-B45B3A07C811}" destId="{C99E54A8-483F-4319-BA9A-C7FE2485FC09}" srcOrd="2" destOrd="0" parTransId="{D5DA2C88-18DA-4A06-9B60-E776FBC437FE}" sibTransId="{BD6B5D6C-13A0-4792-9C6B-18E93B2E2CA8}"/>
    <dgm:cxn modelId="{AE16E892-6ADA-4ADA-9BED-91C390807EE7}" type="presOf" srcId="{C99E54A8-483F-4319-BA9A-C7FE2485FC09}" destId="{5BF23BE0-9FDC-433A-88C5-319D37F10670}" srcOrd="1" destOrd="0" presId="urn:microsoft.com/office/officeart/2005/8/layout/orgChart1"/>
    <dgm:cxn modelId="{B2AEFD82-C3A6-4C3A-9A08-729544F343AC}" type="presOf" srcId="{C99E54A8-483F-4319-BA9A-C7FE2485FC09}" destId="{8A997B96-BE10-49A8-806C-4A31EEC4A4AC}" srcOrd="0" destOrd="0" presId="urn:microsoft.com/office/officeart/2005/8/layout/orgChart1"/>
    <dgm:cxn modelId="{0250870B-14ED-4C2F-A8E4-E230DF5E002B}" type="presOf" srcId="{2173B87D-A4D9-4A56-8799-58CA1664047D}" destId="{9A32F476-039E-4BC4-9DFE-4A6B8D68D443}" srcOrd="1" destOrd="0" presId="urn:microsoft.com/office/officeart/2005/8/layout/orgChart1"/>
    <dgm:cxn modelId="{A26C12CE-7B68-4EF4-9464-A13943729497}" type="presOf" srcId="{739FFDA0-EC4B-433C-8CA4-0C4FBA46E76B}" destId="{2DA7BC26-7422-46BB-B478-E51405E29CFB}" srcOrd="0" destOrd="0" presId="urn:microsoft.com/office/officeart/2005/8/layout/orgChart1"/>
    <dgm:cxn modelId="{BDDE0382-22E9-43BB-A2FD-F038AAAC5BE4}" srcId="{C99E54A8-483F-4319-BA9A-C7FE2485FC09}" destId="{C6211C3D-C664-460A-B36A-6EFC375EF241}" srcOrd="5" destOrd="0" parTransId="{32A7F9D8-7BAC-4AB0-AC7B-517637D76938}" sibTransId="{BCD5ED82-97E4-44E3-A384-51E3E8125A42}"/>
    <dgm:cxn modelId="{7370E4E2-BEB8-45DF-9DBA-C65E043DE5C8}" type="presOf" srcId="{94EEFC82-B0A9-48B1-9DFA-478FB8B94AC4}" destId="{C3DE1354-F392-41FF-8829-D4E302ABF4D8}" srcOrd="0" destOrd="0" presId="urn:microsoft.com/office/officeart/2005/8/layout/orgChart1"/>
    <dgm:cxn modelId="{F0EBE6F7-5651-4C82-97D9-19732AA43926}" type="presOf" srcId="{CAF9562B-90C5-4312-99C5-17867BE84D81}" destId="{8A627D2B-DFE7-4CFA-B29E-38CD77BF34A2}" srcOrd="0" destOrd="0" presId="urn:microsoft.com/office/officeart/2005/8/layout/orgChart1"/>
    <dgm:cxn modelId="{6AD29078-4683-44F0-8B5A-3E8F14646C9A}" srcId="{C99E54A8-483F-4319-BA9A-C7FE2485FC09}" destId="{739FFDA0-EC4B-433C-8CA4-0C4FBA46E76B}" srcOrd="3" destOrd="0" parTransId="{CAF9562B-90C5-4312-99C5-17867BE84D81}" sibTransId="{964F50E9-D38D-43A6-9349-624390D8022C}"/>
    <dgm:cxn modelId="{FDF70F41-797B-4CEE-8D43-A9E00C6B63B4}" type="presOf" srcId="{0EDB863A-EC37-4497-8DE3-820480CDF7F5}" destId="{26BDE45B-D6FD-4846-B384-C96590A7C87E}" srcOrd="0" destOrd="0" presId="urn:microsoft.com/office/officeart/2005/8/layout/orgChart1"/>
    <dgm:cxn modelId="{15FF0A49-4C01-412C-8DB2-E8A2EA449075}" srcId="{C99E54A8-483F-4319-BA9A-C7FE2485FC09}" destId="{8BFC3AB7-C4F2-4A9B-9E23-FBCA52B81AA4}" srcOrd="7" destOrd="0" parTransId="{7FF10E62-A22E-4755-B436-1873CB72489B}" sibTransId="{577AD5A1-E0B6-4D33-8432-01763E5F7649}"/>
    <dgm:cxn modelId="{CFAE45FD-EAA7-4F83-BCCB-2403221589B0}" type="presOf" srcId="{569DC8C9-A5DF-442D-9465-382160F6D6E0}" destId="{BCF6C084-4BEA-4564-85F9-3F98F4DE85D1}" srcOrd="1" destOrd="0" presId="urn:microsoft.com/office/officeart/2005/8/layout/orgChart1"/>
    <dgm:cxn modelId="{C4DC7C12-133E-4DAE-B309-5A3D29E4FE77}" type="presOf" srcId="{34349344-7B69-4920-BE62-397DD8079F2A}" destId="{A266F260-E368-4566-91FF-B951E0111284}" srcOrd="0" destOrd="0" presId="urn:microsoft.com/office/officeart/2005/8/layout/orgChart1"/>
    <dgm:cxn modelId="{41441EF5-0834-42C5-B440-A1F2D5636690}" type="presOf" srcId="{D5DA2C88-18DA-4A06-9B60-E776FBC437FE}" destId="{2C3ADB6D-79D5-4EA2-B0C0-516CB9E86F2E}" srcOrd="0" destOrd="0" presId="urn:microsoft.com/office/officeart/2005/8/layout/orgChart1"/>
    <dgm:cxn modelId="{7658C6A9-020F-44AD-972C-82086321A76D}" type="presOf" srcId="{8BFC3AB7-C4F2-4A9B-9E23-FBCA52B81AA4}" destId="{391DF43F-3CDE-4773-879D-4D909158082C}" srcOrd="1" destOrd="0" presId="urn:microsoft.com/office/officeart/2005/8/layout/orgChart1"/>
    <dgm:cxn modelId="{638D89A6-C0FC-446A-95DD-F3E4C1EDB028}" type="presOf" srcId="{9739FB8C-C89A-4977-800E-B582BCC054F8}" destId="{08826019-40B6-4E99-9E2D-31D2B37AB09C}" srcOrd="0" destOrd="0" presId="urn:microsoft.com/office/officeart/2005/8/layout/orgChart1"/>
    <dgm:cxn modelId="{16522C08-BAF1-4A6F-A8FD-BBCF2A75CCD7}" type="presOf" srcId="{BDE44E6E-0070-437E-85B9-580E795C00F4}" destId="{7CFFE1B1-3A0F-464C-8DA5-074B014EDD3F}" srcOrd="0" destOrd="0" presId="urn:microsoft.com/office/officeart/2005/8/layout/orgChart1"/>
    <dgm:cxn modelId="{89475D69-FA35-447B-9384-95A27FC70105}" type="presOf" srcId="{32A7F9D8-7BAC-4AB0-AC7B-517637D76938}" destId="{3A5BF0D6-4EB9-4827-A22F-725652169BAF}" srcOrd="0" destOrd="0" presId="urn:microsoft.com/office/officeart/2005/8/layout/orgChart1"/>
    <dgm:cxn modelId="{F4CAF170-C68C-434E-91AD-1F03B3E40559}" type="presOf" srcId="{9739FB8C-C89A-4977-800E-B582BCC054F8}" destId="{5635B132-943D-443F-82FF-50E7F9453C28}" srcOrd="1" destOrd="0" presId="urn:microsoft.com/office/officeart/2005/8/layout/orgChart1"/>
    <dgm:cxn modelId="{D1EA3F9F-4145-424F-AFB9-10FDB4C003C8}" type="presOf" srcId="{DD9DD4F9-A7C4-4D7D-AA14-96EC541F3417}" destId="{E7617CC1-BA0A-42D2-9D5E-D13705B55670}" srcOrd="1" destOrd="0" presId="urn:microsoft.com/office/officeart/2005/8/layout/orgChart1"/>
    <dgm:cxn modelId="{20B55C5C-506E-45C3-8061-BA59BE5F344B}" type="presOf" srcId="{144A52A1-9DD1-4735-AA88-5E2208104682}" destId="{1C5C8168-D684-4F21-A564-4952C8E2EA33}" srcOrd="0" destOrd="0" presId="urn:microsoft.com/office/officeart/2005/8/layout/orgChart1"/>
    <dgm:cxn modelId="{1C4E9296-2A43-48B9-9030-746271D3C6B5}" type="presOf" srcId="{F96B32FC-F267-4EDB-B325-2A9BA8F7B043}" destId="{18ECCD46-B840-4A46-B8F3-BFA75E7EBAD9}" srcOrd="0" destOrd="0" presId="urn:microsoft.com/office/officeart/2005/8/layout/orgChart1"/>
    <dgm:cxn modelId="{8FB82921-E289-4793-983E-471643AB44A9}" type="presOf" srcId="{A0DF9C96-E65D-463A-8934-BB5078F327E9}" destId="{B13152CD-209A-4170-A032-83D182FE21F7}" srcOrd="0" destOrd="0" presId="urn:microsoft.com/office/officeart/2005/8/layout/orgChart1"/>
    <dgm:cxn modelId="{C3BE1E45-40E6-4B52-99EB-CB15FB2AAE03}" type="presOf" srcId="{DD9DD4F9-A7C4-4D7D-AA14-96EC541F3417}" destId="{8D936715-97F8-44CC-B31E-5E6BFF726676}" srcOrd="0" destOrd="0" presId="urn:microsoft.com/office/officeart/2005/8/layout/orgChart1"/>
    <dgm:cxn modelId="{28CB640B-D42B-4727-91F4-129CACC1D02A}" type="presOf" srcId="{8ED0B850-BA59-461D-957F-EFF5FF7DEF3C}" destId="{0E731A8F-ED85-44D9-BF79-6E0353C7E411}" srcOrd="0" destOrd="0" presId="urn:microsoft.com/office/officeart/2005/8/layout/orgChart1"/>
    <dgm:cxn modelId="{5130321E-C16B-4271-9C97-864D89BF4EDA}" type="presOf" srcId="{9C8C93B8-5A96-4B4B-A6C2-35CBC676F311}" destId="{9D6578AF-CCD9-4F35-840E-3CA609C73452}" srcOrd="0" destOrd="0" presId="urn:microsoft.com/office/officeart/2005/8/layout/orgChart1"/>
    <dgm:cxn modelId="{97754802-F75F-4797-B37B-5BF816190CCC}" type="presOf" srcId="{D1554588-8208-4FD9-B274-2C2B2206E476}" destId="{DF44FC64-6B41-486F-86AD-456EDAF737C2}" srcOrd="0" destOrd="0" presId="urn:microsoft.com/office/officeart/2005/8/layout/orgChart1"/>
    <dgm:cxn modelId="{DB2289AB-5E16-41DD-8C68-03D16FFD7194}" type="presOf" srcId="{E6ADA374-2065-4CA2-BABE-B45B3A07C811}" destId="{372CA144-1B37-4B07-B010-0457A4E24414}" srcOrd="0" destOrd="0" presId="urn:microsoft.com/office/officeart/2005/8/layout/orgChart1"/>
    <dgm:cxn modelId="{FC603B4C-B806-490F-BF7D-94EFBB1B3679}" srcId="{C99E54A8-483F-4319-BA9A-C7FE2485FC09}" destId="{31047057-A0C8-4861-A451-75EAE8007110}" srcOrd="0" destOrd="0" parTransId="{D1554588-8208-4FD9-B274-2C2B2206E476}" sibTransId="{BFB0B2F2-864D-4C12-BA07-ECAD0743DA52}"/>
    <dgm:cxn modelId="{21D6CA19-058C-4EBF-B042-239B3030300E}" type="presOf" srcId="{31047057-A0C8-4861-A451-75EAE8007110}" destId="{9B5B8FA5-AED2-4BF7-A2E5-66F9C21F3155}" srcOrd="0" destOrd="0" presId="urn:microsoft.com/office/officeart/2005/8/layout/orgChart1"/>
    <dgm:cxn modelId="{A16FE396-374C-4F4F-88CC-43F6ED29C57C}" type="presOf" srcId="{8BFC3AB7-C4F2-4A9B-9E23-FBCA52B81AA4}" destId="{B9151DF8-C8D3-4CF9-9D64-9EAF0AED01D4}" srcOrd="0" destOrd="0" presId="urn:microsoft.com/office/officeart/2005/8/layout/orgChart1"/>
    <dgm:cxn modelId="{6576967C-E3E6-4E42-8D16-F74FBBCCEA65}" srcId="{144A52A1-9DD1-4735-AA88-5E2208104682}" destId="{E6ADA374-2065-4CA2-BABE-B45B3A07C811}" srcOrd="0" destOrd="0" parTransId="{01E7C708-9AD3-45A9-8BAC-64B616E9ED5F}" sibTransId="{1E9FDDA5-82C4-44E1-B476-8BB19625AA9B}"/>
    <dgm:cxn modelId="{696BDE57-1049-4A16-ACBE-E381A9B9584C}" type="presOf" srcId="{31047057-A0C8-4861-A451-75EAE8007110}" destId="{D684BC9D-7E0E-48D8-B1F7-F054C68774BE}" srcOrd="1" destOrd="0" presId="urn:microsoft.com/office/officeart/2005/8/layout/orgChart1"/>
    <dgm:cxn modelId="{0B0E1670-CBE2-43A1-A20C-F755232637FD}" type="presOf" srcId="{D09522AA-066A-46BA-A610-C003977C7E53}" destId="{C798EC2B-4764-4FD3-BF78-77BBA5B7C2DD}" srcOrd="0" destOrd="0" presId="urn:microsoft.com/office/officeart/2005/8/layout/orgChart1"/>
    <dgm:cxn modelId="{72CB62AF-144F-484F-9755-21E194F6B5DA}" type="presOf" srcId="{EE951644-6248-41B4-8B06-219600C9C5A3}" destId="{9DA6B5D4-8FCC-4C2F-820C-167B805E0180}" srcOrd="0" destOrd="0" presId="urn:microsoft.com/office/officeart/2005/8/layout/orgChart1"/>
    <dgm:cxn modelId="{4DA4D643-A866-4819-BECA-FC1284F79BAB}" type="presOf" srcId="{C6211C3D-C664-460A-B36A-6EFC375EF241}" destId="{20C82F1B-57C4-4A0C-B4E6-0A6EFAC1002F}" srcOrd="0" destOrd="0" presId="urn:microsoft.com/office/officeart/2005/8/layout/orgChart1"/>
    <dgm:cxn modelId="{46234F32-4D10-48DB-820F-6AA3DF50271C}" srcId="{E6ADA374-2065-4CA2-BABE-B45B3A07C811}" destId="{BDE44E6E-0070-437E-85B9-580E795C00F4}" srcOrd="3" destOrd="0" parTransId="{0EDB863A-EC37-4497-8DE3-820480CDF7F5}" sibTransId="{4011EC4F-988A-43A8-AF1F-CCB202D923EF}"/>
    <dgm:cxn modelId="{DC0C4BC0-B06B-4D32-91A4-EC48940B7293}" type="presOf" srcId="{A9D90638-99A8-4EFE-B450-D065E8AE6259}" destId="{E69801CD-7C25-4B00-83E2-14847BF7AC57}" srcOrd="0" destOrd="0" presId="urn:microsoft.com/office/officeart/2005/8/layout/orgChart1"/>
    <dgm:cxn modelId="{9CD76AC5-94E5-4FD0-95E3-D18686B70DAE}" type="presOf" srcId="{2173B87D-A4D9-4A56-8799-58CA1664047D}" destId="{27619B95-AAA8-40D6-8ECF-3A6F1FAD0D25}" srcOrd="0" destOrd="0" presId="urn:microsoft.com/office/officeart/2005/8/layout/orgChart1"/>
    <dgm:cxn modelId="{0C2A03C2-1D30-4807-9DBC-F933FDB52164}" srcId="{C99E54A8-483F-4319-BA9A-C7FE2485FC09}" destId="{34349344-7B69-4920-BE62-397DD8079F2A}" srcOrd="2" destOrd="0" parTransId="{94EEFC82-B0A9-48B1-9DFA-478FB8B94AC4}" sibTransId="{1F2C30A9-CAF2-4EF0-8635-4EAE0F6278BB}"/>
    <dgm:cxn modelId="{2C86B68D-4889-4275-84FC-201C43EAD2B8}" type="presOf" srcId="{34349344-7B69-4920-BE62-397DD8079F2A}" destId="{9A43BB8C-0040-4246-9661-33FD19671E9C}" srcOrd="1" destOrd="0" presId="urn:microsoft.com/office/officeart/2005/8/layout/orgChart1"/>
    <dgm:cxn modelId="{24DD5A6D-DD9E-4C4B-B346-B540950298AB}" type="presOf" srcId="{EE951644-6248-41B4-8B06-219600C9C5A3}" destId="{54BAEB52-06DD-478C-AE68-52F8577A20FB}" srcOrd="1" destOrd="0" presId="urn:microsoft.com/office/officeart/2005/8/layout/orgChart1"/>
    <dgm:cxn modelId="{C6C5B26A-5C94-4441-B032-9DC85CF56930}" srcId="{E6ADA374-2065-4CA2-BABE-B45B3A07C811}" destId="{A0DF9C96-E65D-463A-8934-BB5078F327E9}" srcOrd="0" destOrd="0" parTransId="{A9D90638-99A8-4EFE-B450-D065E8AE6259}" sibTransId="{30C3C551-7410-47F3-BF75-2F8A7CFDABCA}"/>
    <dgm:cxn modelId="{5B6717DA-AC2D-4439-9C40-4AA495C0C308}" type="presParOf" srcId="{1C5C8168-D684-4F21-A564-4952C8E2EA33}" destId="{08B5992C-FFB0-4A2D-96C8-90925F89E613}" srcOrd="0" destOrd="0" presId="urn:microsoft.com/office/officeart/2005/8/layout/orgChart1"/>
    <dgm:cxn modelId="{0BD3C28D-8F9C-4889-9AE7-1412D79E5E2B}" type="presParOf" srcId="{08B5992C-FFB0-4A2D-96C8-90925F89E613}" destId="{7C2B3F7F-A8C0-43C9-B053-B6E8474E7CBC}" srcOrd="0" destOrd="0" presId="urn:microsoft.com/office/officeart/2005/8/layout/orgChart1"/>
    <dgm:cxn modelId="{8F9F3038-4D08-4573-A01C-4F34E817D965}" type="presParOf" srcId="{7C2B3F7F-A8C0-43C9-B053-B6E8474E7CBC}" destId="{372CA144-1B37-4B07-B010-0457A4E24414}" srcOrd="0" destOrd="0" presId="urn:microsoft.com/office/officeart/2005/8/layout/orgChart1"/>
    <dgm:cxn modelId="{2DB5B947-76A5-4B9E-874D-6F2BDA3B9390}" type="presParOf" srcId="{7C2B3F7F-A8C0-43C9-B053-B6E8474E7CBC}" destId="{BC9020EA-5110-4688-BAD3-D0E3B53E8AB5}" srcOrd="1" destOrd="0" presId="urn:microsoft.com/office/officeart/2005/8/layout/orgChart1"/>
    <dgm:cxn modelId="{AC06C6AA-573F-4D13-A940-784B22C7D06F}" type="presParOf" srcId="{08B5992C-FFB0-4A2D-96C8-90925F89E613}" destId="{62DB85B9-643D-405A-B497-BEC9F144735F}" srcOrd="1" destOrd="0" presId="urn:microsoft.com/office/officeart/2005/8/layout/orgChart1"/>
    <dgm:cxn modelId="{F1819F33-976C-4271-85B0-8D7C3B8FA611}" type="presParOf" srcId="{62DB85B9-643D-405A-B497-BEC9F144735F}" destId="{E69801CD-7C25-4B00-83E2-14847BF7AC57}" srcOrd="0" destOrd="0" presId="urn:microsoft.com/office/officeart/2005/8/layout/orgChart1"/>
    <dgm:cxn modelId="{272C15BE-47D2-448C-BD5E-A33A7C53A4DB}" type="presParOf" srcId="{62DB85B9-643D-405A-B497-BEC9F144735F}" destId="{59872778-D702-4D11-8FC3-B4D8C840FA4E}" srcOrd="1" destOrd="0" presId="urn:microsoft.com/office/officeart/2005/8/layout/orgChart1"/>
    <dgm:cxn modelId="{893085EF-92D6-479D-BCB8-1E6FB306E98E}" type="presParOf" srcId="{59872778-D702-4D11-8FC3-B4D8C840FA4E}" destId="{77511D57-D7A3-40B3-9E27-E92D650FB476}" srcOrd="0" destOrd="0" presId="urn:microsoft.com/office/officeart/2005/8/layout/orgChart1"/>
    <dgm:cxn modelId="{47D64D8D-73F9-4672-AFAE-C782D35890B7}" type="presParOf" srcId="{77511D57-D7A3-40B3-9E27-E92D650FB476}" destId="{B13152CD-209A-4170-A032-83D182FE21F7}" srcOrd="0" destOrd="0" presId="urn:microsoft.com/office/officeart/2005/8/layout/orgChart1"/>
    <dgm:cxn modelId="{D00E27B4-2B38-4EC1-B552-2200D1DC4A6B}" type="presParOf" srcId="{77511D57-D7A3-40B3-9E27-E92D650FB476}" destId="{E045364B-837A-4584-A785-7428003C3DB3}" srcOrd="1" destOrd="0" presId="urn:microsoft.com/office/officeart/2005/8/layout/orgChart1"/>
    <dgm:cxn modelId="{245071F0-8B95-46CA-8984-6FA5390CA193}" type="presParOf" srcId="{59872778-D702-4D11-8FC3-B4D8C840FA4E}" destId="{3A53E088-BE9E-4893-81F2-801C99223660}" srcOrd="1" destOrd="0" presId="urn:microsoft.com/office/officeart/2005/8/layout/orgChart1"/>
    <dgm:cxn modelId="{BB19395E-E0E1-4AF4-AD96-BC2F3E2D2FBC}" type="presParOf" srcId="{59872778-D702-4D11-8FC3-B4D8C840FA4E}" destId="{78D6ECBF-7CA0-45D8-ADFA-972A60694827}" srcOrd="2" destOrd="0" presId="urn:microsoft.com/office/officeart/2005/8/layout/orgChart1"/>
    <dgm:cxn modelId="{40E615C8-845D-4D71-8805-9DDC3DEAE14A}" type="presParOf" srcId="{62DB85B9-643D-405A-B497-BEC9F144735F}" destId="{760C4BB0-0AB3-495F-872D-474FFDF43933}" srcOrd="2" destOrd="0" presId="urn:microsoft.com/office/officeart/2005/8/layout/orgChart1"/>
    <dgm:cxn modelId="{31BC40F5-D60F-4303-8089-DB683D95476B}" type="presParOf" srcId="{62DB85B9-643D-405A-B497-BEC9F144735F}" destId="{E04AA5F9-B3DD-49E4-95BF-378958DA72FC}" srcOrd="3" destOrd="0" presId="urn:microsoft.com/office/officeart/2005/8/layout/orgChart1"/>
    <dgm:cxn modelId="{B15352CA-CD59-4898-B848-5EE68B1A1307}" type="presParOf" srcId="{E04AA5F9-B3DD-49E4-95BF-378958DA72FC}" destId="{297BF3D9-24A8-46E0-9CBA-E58866720235}" srcOrd="0" destOrd="0" presId="urn:microsoft.com/office/officeart/2005/8/layout/orgChart1"/>
    <dgm:cxn modelId="{DF691969-4FF3-4FF3-8E00-51D8E681D875}" type="presParOf" srcId="{297BF3D9-24A8-46E0-9CBA-E58866720235}" destId="{8D936715-97F8-44CC-B31E-5E6BFF726676}" srcOrd="0" destOrd="0" presId="urn:microsoft.com/office/officeart/2005/8/layout/orgChart1"/>
    <dgm:cxn modelId="{D81FE566-79D1-4EFA-AF4C-03801271A067}" type="presParOf" srcId="{297BF3D9-24A8-46E0-9CBA-E58866720235}" destId="{E7617CC1-BA0A-42D2-9D5E-D13705B55670}" srcOrd="1" destOrd="0" presId="urn:microsoft.com/office/officeart/2005/8/layout/orgChart1"/>
    <dgm:cxn modelId="{6094FE32-DECE-46CE-95E8-7F331EEBF007}" type="presParOf" srcId="{E04AA5F9-B3DD-49E4-95BF-378958DA72FC}" destId="{5CB24C77-FD30-4EBA-BEAB-79846D8AC865}" srcOrd="1" destOrd="0" presId="urn:microsoft.com/office/officeart/2005/8/layout/orgChart1"/>
    <dgm:cxn modelId="{A5302352-6C59-4395-8C58-BB715FA32B74}" type="presParOf" srcId="{E04AA5F9-B3DD-49E4-95BF-378958DA72FC}" destId="{4A78F076-38F8-486F-A66C-3211DF6A8DF8}" srcOrd="2" destOrd="0" presId="urn:microsoft.com/office/officeart/2005/8/layout/orgChart1"/>
    <dgm:cxn modelId="{76B4FA8D-9615-4378-94D8-1F9273C8B866}" type="presParOf" srcId="{62DB85B9-643D-405A-B497-BEC9F144735F}" destId="{2C3ADB6D-79D5-4EA2-B0C0-516CB9E86F2E}" srcOrd="4" destOrd="0" presId="urn:microsoft.com/office/officeart/2005/8/layout/orgChart1"/>
    <dgm:cxn modelId="{AB663F29-64FA-46DC-A09C-13FE0EDA2A19}" type="presParOf" srcId="{62DB85B9-643D-405A-B497-BEC9F144735F}" destId="{F1116F68-337D-4AE3-911A-651850EF3F72}" srcOrd="5" destOrd="0" presId="urn:microsoft.com/office/officeart/2005/8/layout/orgChart1"/>
    <dgm:cxn modelId="{56797541-0FE2-47CC-AB1B-501876C6D377}" type="presParOf" srcId="{F1116F68-337D-4AE3-911A-651850EF3F72}" destId="{D7A5A85C-D28C-43CA-A8FC-7752A9BA465F}" srcOrd="0" destOrd="0" presId="urn:microsoft.com/office/officeart/2005/8/layout/orgChart1"/>
    <dgm:cxn modelId="{0A161F1E-75D2-4D63-A90D-A4D0148BD7CE}" type="presParOf" srcId="{D7A5A85C-D28C-43CA-A8FC-7752A9BA465F}" destId="{8A997B96-BE10-49A8-806C-4A31EEC4A4AC}" srcOrd="0" destOrd="0" presId="urn:microsoft.com/office/officeart/2005/8/layout/orgChart1"/>
    <dgm:cxn modelId="{CCB10C24-D509-46D6-A3DA-C6AD5D9952AA}" type="presParOf" srcId="{D7A5A85C-D28C-43CA-A8FC-7752A9BA465F}" destId="{5BF23BE0-9FDC-433A-88C5-319D37F10670}" srcOrd="1" destOrd="0" presId="urn:microsoft.com/office/officeart/2005/8/layout/orgChart1"/>
    <dgm:cxn modelId="{20CD9EF8-7680-42B6-99AD-7453FB5ED50C}" type="presParOf" srcId="{F1116F68-337D-4AE3-911A-651850EF3F72}" destId="{200E15AB-C59A-48D4-A821-A33B881C0ED3}" srcOrd="1" destOrd="0" presId="urn:microsoft.com/office/officeart/2005/8/layout/orgChart1"/>
    <dgm:cxn modelId="{F93A014E-9C37-415E-8C70-52E6F4056294}" type="presParOf" srcId="{200E15AB-C59A-48D4-A821-A33B881C0ED3}" destId="{DF44FC64-6B41-486F-86AD-456EDAF737C2}" srcOrd="0" destOrd="0" presId="urn:microsoft.com/office/officeart/2005/8/layout/orgChart1"/>
    <dgm:cxn modelId="{0922DDF4-2A0A-40D1-92E1-9E9A42272E28}" type="presParOf" srcId="{200E15AB-C59A-48D4-A821-A33B881C0ED3}" destId="{9A840BE6-7E20-4099-AF55-47EE15F1F59F}" srcOrd="1" destOrd="0" presId="urn:microsoft.com/office/officeart/2005/8/layout/orgChart1"/>
    <dgm:cxn modelId="{1A88ABB3-F974-4984-96C7-7E12B82AAEF4}" type="presParOf" srcId="{9A840BE6-7E20-4099-AF55-47EE15F1F59F}" destId="{21A33448-7875-4EE6-B5DF-C143D78D1242}" srcOrd="0" destOrd="0" presId="urn:microsoft.com/office/officeart/2005/8/layout/orgChart1"/>
    <dgm:cxn modelId="{4BD73FAB-B6B4-48BA-9577-70F05FD1C143}" type="presParOf" srcId="{21A33448-7875-4EE6-B5DF-C143D78D1242}" destId="{9B5B8FA5-AED2-4BF7-A2E5-66F9C21F3155}" srcOrd="0" destOrd="0" presId="urn:microsoft.com/office/officeart/2005/8/layout/orgChart1"/>
    <dgm:cxn modelId="{C0C6900A-AE52-40DA-8EC8-A4C115E833B8}" type="presParOf" srcId="{21A33448-7875-4EE6-B5DF-C143D78D1242}" destId="{D684BC9D-7E0E-48D8-B1F7-F054C68774BE}" srcOrd="1" destOrd="0" presId="urn:microsoft.com/office/officeart/2005/8/layout/orgChart1"/>
    <dgm:cxn modelId="{4F8F263E-1A4C-4733-A70E-209D45DDB8CA}" type="presParOf" srcId="{9A840BE6-7E20-4099-AF55-47EE15F1F59F}" destId="{9023033C-B8EE-4B02-B49C-29E202C0AE26}" srcOrd="1" destOrd="0" presId="urn:microsoft.com/office/officeart/2005/8/layout/orgChart1"/>
    <dgm:cxn modelId="{2F28451D-F1C4-4EB8-AF48-6C814250BF19}" type="presParOf" srcId="{9A840BE6-7E20-4099-AF55-47EE15F1F59F}" destId="{FAE1D41D-9F82-469D-BD48-ECF63EEBCFFD}" srcOrd="2" destOrd="0" presId="urn:microsoft.com/office/officeart/2005/8/layout/orgChart1"/>
    <dgm:cxn modelId="{690E83ED-19B7-4EE4-84AF-46AED79A5BC0}" type="presParOf" srcId="{200E15AB-C59A-48D4-A821-A33B881C0ED3}" destId="{0E731A8F-ED85-44D9-BF79-6E0353C7E411}" srcOrd="2" destOrd="0" presId="urn:microsoft.com/office/officeart/2005/8/layout/orgChart1"/>
    <dgm:cxn modelId="{5EDE3348-0767-412C-B3EB-AF5A03EF17CA}" type="presParOf" srcId="{200E15AB-C59A-48D4-A821-A33B881C0ED3}" destId="{62359FF4-4789-41BC-B00A-602C761C4344}" srcOrd="3" destOrd="0" presId="urn:microsoft.com/office/officeart/2005/8/layout/orgChart1"/>
    <dgm:cxn modelId="{4AB78FC7-BE41-40DA-8601-40B3DDB2F855}" type="presParOf" srcId="{62359FF4-4789-41BC-B00A-602C761C4344}" destId="{4F01D3B4-BE4B-44C3-8D8C-D14C5DB380D0}" srcOrd="0" destOrd="0" presId="urn:microsoft.com/office/officeart/2005/8/layout/orgChart1"/>
    <dgm:cxn modelId="{D827E277-4D3D-460B-9B6A-88B9EDD3770A}" type="presParOf" srcId="{4F01D3B4-BE4B-44C3-8D8C-D14C5DB380D0}" destId="{27619B95-AAA8-40D6-8ECF-3A6F1FAD0D25}" srcOrd="0" destOrd="0" presId="urn:microsoft.com/office/officeart/2005/8/layout/orgChart1"/>
    <dgm:cxn modelId="{6F4E7290-8813-4834-9672-891D21010B04}" type="presParOf" srcId="{4F01D3B4-BE4B-44C3-8D8C-D14C5DB380D0}" destId="{9A32F476-039E-4BC4-9DFE-4A6B8D68D443}" srcOrd="1" destOrd="0" presId="urn:microsoft.com/office/officeart/2005/8/layout/orgChart1"/>
    <dgm:cxn modelId="{380397A0-2BBE-4779-B82D-B2C910204C4F}" type="presParOf" srcId="{62359FF4-4789-41BC-B00A-602C761C4344}" destId="{3D42DC04-7D6F-41DF-9217-AE9F8DB75F46}" srcOrd="1" destOrd="0" presId="urn:microsoft.com/office/officeart/2005/8/layout/orgChart1"/>
    <dgm:cxn modelId="{C1A3FC05-12CD-4F06-B6AC-5C040B05BF66}" type="presParOf" srcId="{62359FF4-4789-41BC-B00A-602C761C4344}" destId="{3F55DB9A-159A-4529-89AA-4DF3DF6A9753}" srcOrd="2" destOrd="0" presId="urn:microsoft.com/office/officeart/2005/8/layout/orgChart1"/>
    <dgm:cxn modelId="{B9EF114D-1A34-44D3-9F33-3D4E2AFD74FE}" type="presParOf" srcId="{200E15AB-C59A-48D4-A821-A33B881C0ED3}" destId="{C3DE1354-F392-41FF-8829-D4E302ABF4D8}" srcOrd="4" destOrd="0" presId="urn:microsoft.com/office/officeart/2005/8/layout/orgChart1"/>
    <dgm:cxn modelId="{C31B64B3-6388-40E9-A552-8BC70805B72C}" type="presParOf" srcId="{200E15AB-C59A-48D4-A821-A33B881C0ED3}" destId="{8FBE47BB-D193-4FAF-BBB6-CDC4DA1E5968}" srcOrd="5" destOrd="0" presId="urn:microsoft.com/office/officeart/2005/8/layout/orgChart1"/>
    <dgm:cxn modelId="{3A04C8CF-7B1C-42C9-A37C-D2085497632D}" type="presParOf" srcId="{8FBE47BB-D193-4FAF-BBB6-CDC4DA1E5968}" destId="{465068CC-4092-4BDE-8339-32AC3DDC01DC}" srcOrd="0" destOrd="0" presId="urn:microsoft.com/office/officeart/2005/8/layout/orgChart1"/>
    <dgm:cxn modelId="{77A3A499-9E68-4E73-8E85-F4EF9819BFD8}" type="presParOf" srcId="{465068CC-4092-4BDE-8339-32AC3DDC01DC}" destId="{A266F260-E368-4566-91FF-B951E0111284}" srcOrd="0" destOrd="0" presId="urn:microsoft.com/office/officeart/2005/8/layout/orgChart1"/>
    <dgm:cxn modelId="{3C1F1A95-FD10-46DB-B2AC-0642C6E3CD3F}" type="presParOf" srcId="{465068CC-4092-4BDE-8339-32AC3DDC01DC}" destId="{9A43BB8C-0040-4246-9661-33FD19671E9C}" srcOrd="1" destOrd="0" presId="urn:microsoft.com/office/officeart/2005/8/layout/orgChart1"/>
    <dgm:cxn modelId="{00926F8E-CBDE-43FE-9A55-93150FF58A6F}" type="presParOf" srcId="{8FBE47BB-D193-4FAF-BBB6-CDC4DA1E5968}" destId="{DF80F8C6-1FE0-48F1-92F2-DFBCB974DFF7}" srcOrd="1" destOrd="0" presId="urn:microsoft.com/office/officeart/2005/8/layout/orgChart1"/>
    <dgm:cxn modelId="{A16BE37F-A55C-433B-BC44-8321BAA32FF9}" type="presParOf" srcId="{8FBE47BB-D193-4FAF-BBB6-CDC4DA1E5968}" destId="{AE736B83-4A11-41BB-9D48-C111DE8E2868}" srcOrd="2" destOrd="0" presId="urn:microsoft.com/office/officeart/2005/8/layout/orgChart1"/>
    <dgm:cxn modelId="{98C9FCCC-4909-4864-864F-91448E21064B}" type="presParOf" srcId="{200E15AB-C59A-48D4-A821-A33B881C0ED3}" destId="{8A627D2B-DFE7-4CFA-B29E-38CD77BF34A2}" srcOrd="6" destOrd="0" presId="urn:microsoft.com/office/officeart/2005/8/layout/orgChart1"/>
    <dgm:cxn modelId="{1DA167BC-D183-48E5-97B3-F370892A8716}" type="presParOf" srcId="{200E15AB-C59A-48D4-A821-A33B881C0ED3}" destId="{4358041F-5395-43A0-838A-7CB7F9ED06DE}" srcOrd="7" destOrd="0" presId="urn:microsoft.com/office/officeart/2005/8/layout/orgChart1"/>
    <dgm:cxn modelId="{4B9D595F-310F-4D03-AFEF-E75797E66BBC}" type="presParOf" srcId="{4358041F-5395-43A0-838A-7CB7F9ED06DE}" destId="{631584D0-0A43-4419-AA07-B5B06CCFC2FE}" srcOrd="0" destOrd="0" presId="urn:microsoft.com/office/officeart/2005/8/layout/orgChart1"/>
    <dgm:cxn modelId="{A92E4761-8D0B-42E2-B768-5C465A04C167}" type="presParOf" srcId="{631584D0-0A43-4419-AA07-B5B06CCFC2FE}" destId="{2DA7BC26-7422-46BB-B478-E51405E29CFB}" srcOrd="0" destOrd="0" presId="urn:microsoft.com/office/officeart/2005/8/layout/orgChart1"/>
    <dgm:cxn modelId="{D5B717D5-B9AA-4058-8ECF-15E67CC74074}" type="presParOf" srcId="{631584D0-0A43-4419-AA07-B5B06CCFC2FE}" destId="{6E5CBCB9-1A37-4541-BB7F-3862331DDC66}" srcOrd="1" destOrd="0" presId="urn:microsoft.com/office/officeart/2005/8/layout/orgChart1"/>
    <dgm:cxn modelId="{443E80C0-07DA-445C-8FC4-5703907BA7BB}" type="presParOf" srcId="{4358041F-5395-43A0-838A-7CB7F9ED06DE}" destId="{07669D27-DC3F-445D-8061-36F38F94E76C}" srcOrd="1" destOrd="0" presId="urn:microsoft.com/office/officeart/2005/8/layout/orgChart1"/>
    <dgm:cxn modelId="{861CEC70-D8B6-4BF8-B651-0F3A5B55A422}" type="presParOf" srcId="{4358041F-5395-43A0-838A-7CB7F9ED06DE}" destId="{B88748BA-CEF9-4013-AAC0-A17AB825A394}" srcOrd="2" destOrd="0" presId="urn:microsoft.com/office/officeart/2005/8/layout/orgChart1"/>
    <dgm:cxn modelId="{31DB07BF-AE82-4D3F-9597-CC4B73A8EC9B}" type="presParOf" srcId="{200E15AB-C59A-48D4-A821-A33B881C0ED3}" destId="{18ECCD46-B840-4A46-B8F3-BFA75E7EBAD9}" srcOrd="8" destOrd="0" presId="urn:microsoft.com/office/officeart/2005/8/layout/orgChart1"/>
    <dgm:cxn modelId="{F8E6414C-A784-4A9F-9915-DADBD28B8490}" type="presParOf" srcId="{200E15AB-C59A-48D4-A821-A33B881C0ED3}" destId="{6A6F6E7A-8448-40E5-88C5-776A9983EB3F}" srcOrd="9" destOrd="0" presId="urn:microsoft.com/office/officeart/2005/8/layout/orgChart1"/>
    <dgm:cxn modelId="{787468F4-B79B-4F35-86BA-97B36D81722A}" type="presParOf" srcId="{6A6F6E7A-8448-40E5-88C5-776A9983EB3F}" destId="{2CA6FDC4-787E-4CC7-BC6A-85C12550E0B3}" srcOrd="0" destOrd="0" presId="urn:microsoft.com/office/officeart/2005/8/layout/orgChart1"/>
    <dgm:cxn modelId="{94D0B66C-10D9-466D-BF0B-717C63178139}" type="presParOf" srcId="{2CA6FDC4-787E-4CC7-BC6A-85C12550E0B3}" destId="{08826019-40B6-4E99-9E2D-31D2B37AB09C}" srcOrd="0" destOrd="0" presId="urn:microsoft.com/office/officeart/2005/8/layout/orgChart1"/>
    <dgm:cxn modelId="{0E9A2B30-36B2-4149-97B4-6668DA919101}" type="presParOf" srcId="{2CA6FDC4-787E-4CC7-BC6A-85C12550E0B3}" destId="{5635B132-943D-443F-82FF-50E7F9453C28}" srcOrd="1" destOrd="0" presId="urn:microsoft.com/office/officeart/2005/8/layout/orgChart1"/>
    <dgm:cxn modelId="{122BCF28-EB49-4EDF-8931-2C615AF9C070}" type="presParOf" srcId="{6A6F6E7A-8448-40E5-88C5-776A9983EB3F}" destId="{096CE752-394E-4F8B-A8E3-F3B3243A4211}" srcOrd="1" destOrd="0" presId="urn:microsoft.com/office/officeart/2005/8/layout/orgChart1"/>
    <dgm:cxn modelId="{7B24F260-84F8-4CC4-ADF8-C938ED2899C6}" type="presParOf" srcId="{6A6F6E7A-8448-40E5-88C5-776A9983EB3F}" destId="{75F3BC7F-0CD7-427D-9DD8-D66B76DC3B95}" srcOrd="2" destOrd="0" presId="urn:microsoft.com/office/officeart/2005/8/layout/orgChart1"/>
    <dgm:cxn modelId="{F8C084EA-4919-4880-8D91-77ECD3660F9A}" type="presParOf" srcId="{200E15AB-C59A-48D4-A821-A33B881C0ED3}" destId="{3A5BF0D6-4EB9-4827-A22F-725652169BAF}" srcOrd="10" destOrd="0" presId="urn:microsoft.com/office/officeart/2005/8/layout/orgChart1"/>
    <dgm:cxn modelId="{DD0E761E-BDB9-4FBB-8A1D-B7F98D1DAF05}" type="presParOf" srcId="{200E15AB-C59A-48D4-A821-A33B881C0ED3}" destId="{178D9B34-C0EC-4235-8FBD-E665D1BCBD23}" srcOrd="11" destOrd="0" presId="urn:microsoft.com/office/officeart/2005/8/layout/orgChart1"/>
    <dgm:cxn modelId="{5C90BEF6-707D-447D-BC48-F7E410DEA90B}" type="presParOf" srcId="{178D9B34-C0EC-4235-8FBD-E665D1BCBD23}" destId="{156B15D1-74DA-49AD-A523-A9CC3068C874}" srcOrd="0" destOrd="0" presId="urn:microsoft.com/office/officeart/2005/8/layout/orgChart1"/>
    <dgm:cxn modelId="{E94E4504-765D-493B-8A7C-F370E340A797}" type="presParOf" srcId="{156B15D1-74DA-49AD-A523-A9CC3068C874}" destId="{20C82F1B-57C4-4A0C-B4E6-0A6EFAC1002F}" srcOrd="0" destOrd="0" presId="urn:microsoft.com/office/officeart/2005/8/layout/orgChart1"/>
    <dgm:cxn modelId="{F0EE0ED2-F1E3-47A1-8307-01FF5E560E73}" type="presParOf" srcId="{156B15D1-74DA-49AD-A523-A9CC3068C874}" destId="{182F8C7F-9D71-4483-8683-9ED1FE06FF80}" srcOrd="1" destOrd="0" presId="urn:microsoft.com/office/officeart/2005/8/layout/orgChart1"/>
    <dgm:cxn modelId="{F8BD4D3E-9A06-484D-BBBC-51AB55619F1E}" type="presParOf" srcId="{178D9B34-C0EC-4235-8FBD-E665D1BCBD23}" destId="{07C0DF61-DDBB-4CFE-94A9-792EBEE6E6FD}" srcOrd="1" destOrd="0" presId="urn:microsoft.com/office/officeart/2005/8/layout/orgChart1"/>
    <dgm:cxn modelId="{C4C9C083-F764-417F-9533-216E23BFE922}" type="presParOf" srcId="{178D9B34-C0EC-4235-8FBD-E665D1BCBD23}" destId="{1A353829-B3B7-4129-BAC8-CE8E9A04146E}" srcOrd="2" destOrd="0" presId="urn:microsoft.com/office/officeart/2005/8/layout/orgChart1"/>
    <dgm:cxn modelId="{8B34F95A-33E3-42FF-A57F-A7D354A22FAE}" type="presParOf" srcId="{200E15AB-C59A-48D4-A821-A33B881C0ED3}" destId="{C798EC2B-4764-4FD3-BF78-77BBA5B7C2DD}" srcOrd="12" destOrd="0" presId="urn:microsoft.com/office/officeart/2005/8/layout/orgChart1"/>
    <dgm:cxn modelId="{40FA8E34-2022-4FC7-B275-06A902DBD321}" type="presParOf" srcId="{200E15AB-C59A-48D4-A821-A33B881C0ED3}" destId="{20731C35-3E05-49E7-8999-2C3842FC015A}" srcOrd="13" destOrd="0" presId="urn:microsoft.com/office/officeart/2005/8/layout/orgChart1"/>
    <dgm:cxn modelId="{62A675D8-2EDC-4D7B-AB6E-4456BFA964F3}" type="presParOf" srcId="{20731C35-3E05-49E7-8999-2C3842FC015A}" destId="{A00ED3A4-3EAE-4025-8C2B-10FB20CE5AA7}" srcOrd="0" destOrd="0" presId="urn:microsoft.com/office/officeart/2005/8/layout/orgChart1"/>
    <dgm:cxn modelId="{3202275F-9B35-4348-987A-8EB2FC72EC74}" type="presParOf" srcId="{A00ED3A4-3EAE-4025-8C2B-10FB20CE5AA7}" destId="{4D887EF8-F16A-4CB7-928D-587571B3CA70}" srcOrd="0" destOrd="0" presId="urn:microsoft.com/office/officeart/2005/8/layout/orgChart1"/>
    <dgm:cxn modelId="{49452746-9FD8-406E-8A5F-D96ABB0005B2}" type="presParOf" srcId="{A00ED3A4-3EAE-4025-8C2B-10FB20CE5AA7}" destId="{BCF6C084-4BEA-4564-85F9-3F98F4DE85D1}" srcOrd="1" destOrd="0" presId="urn:microsoft.com/office/officeart/2005/8/layout/orgChart1"/>
    <dgm:cxn modelId="{65D078AC-5765-4C2A-975E-F22A8815AD3D}" type="presParOf" srcId="{20731C35-3E05-49E7-8999-2C3842FC015A}" destId="{B3725496-D6E6-4260-B713-8D06EB2800F6}" srcOrd="1" destOrd="0" presId="urn:microsoft.com/office/officeart/2005/8/layout/orgChart1"/>
    <dgm:cxn modelId="{CD5F7AC7-DEB9-4527-AC29-D774992A16D5}" type="presParOf" srcId="{20731C35-3E05-49E7-8999-2C3842FC015A}" destId="{03A42B27-E3B9-4ED5-8042-38480E1FDA76}" srcOrd="2" destOrd="0" presId="urn:microsoft.com/office/officeart/2005/8/layout/orgChart1"/>
    <dgm:cxn modelId="{E6D9E771-FA0F-48F0-B418-77A2F27FBC8C}" type="presParOf" srcId="{200E15AB-C59A-48D4-A821-A33B881C0ED3}" destId="{D7B9EA8E-02DC-414D-AB01-8462159C43B5}" srcOrd="14" destOrd="0" presId="urn:microsoft.com/office/officeart/2005/8/layout/orgChart1"/>
    <dgm:cxn modelId="{35634135-6D50-457B-BCDF-48641C7DDEE9}" type="presParOf" srcId="{200E15AB-C59A-48D4-A821-A33B881C0ED3}" destId="{3822F002-FB9B-4F04-A017-129F3BC468CD}" srcOrd="15" destOrd="0" presId="urn:microsoft.com/office/officeart/2005/8/layout/orgChart1"/>
    <dgm:cxn modelId="{A314DBEC-8D4C-4A80-B828-385D9B8E9965}" type="presParOf" srcId="{3822F002-FB9B-4F04-A017-129F3BC468CD}" destId="{5B1FFED6-BBB5-4A96-82E9-6FF0E85A109D}" srcOrd="0" destOrd="0" presId="urn:microsoft.com/office/officeart/2005/8/layout/orgChart1"/>
    <dgm:cxn modelId="{868AB151-19DD-4469-AEB2-8AF935343A7A}" type="presParOf" srcId="{5B1FFED6-BBB5-4A96-82E9-6FF0E85A109D}" destId="{B9151DF8-C8D3-4CF9-9D64-9EAF0AED01D4}" srcOrd="0" destOrd="0" presId="urn:microsoft.com/office/officeart/2005/8/layout/orgChart1"/>
    <dgm:cxn modelId="{9577D3D0-39D0-40CF-8A01-519FD44E3222}" type="presParOf" srcId="{5B1FFED6-BBB5-4A96-82E9-6FF0E85A109D}" destId="{391DF43F-3CDE-4773-879D-4D909158082C}" srcOrd="1" destOrd="0" presId="urn:microsoft.com/office/officeart/2005/8/layout/orgChart1"/>
    <dgm:cxn modelId="{A8CB8557-F870-4961-9239-FCF3F668BC37}" type="presParOf" srcId="{3822F002-FB9B-4F04-A017-129F3BC468CD}" destId="{9028640E-27DA-4FFD-89D8-7B6CC1C8469A}" srcOrd="1" destOrd="0" presId="urn:microsoft.com/office/officeart/2005/8/layout/orgChart1"/>
    <dgm:cxn modelId="{A0E4487F-9E62-412F-A675-C93E6D29331E}" type="presParOf" srcId="{3822F002-FB9B-4F04-A017-129F3BC468CD}" destId="{BA8299A6-68C8-43FB-8D0E-5CFDD8B4D724}" srcOrd="2" destOrd="0" presId="urn:microsoft.com/office/officeart/2005/8/layout/orgChart1"/>
    <dgm:cxn modelId="{B8AA4FB6-C7F0-4EED-AA2D-49C2E7A2147B}" type="presParOf" srcId="{F1116F68-337D-4AE3-911A-651850EF3F72}" destId="{4FCEB2ED-5DCD-4EC3-B9BC-5A9FA691B848}" srcOrd="2" destOrd="0" presId="urn:microsoft.com/office/officeart/2005/8/layout/orgChart1"/>
    <dgm:cxn modelId="{1909B67D-CCAA-4D2F-8D21-135D6EE46000}" type="presParOf" srcId="{62DB85B9-643D-405A-B497-BEC9F144735F}" destId="{26BDE45B-D6FD-4846-B384-C96590A7C87E}" srcOrd="6" destOrd="0" presId="urn:microsoft.com/office/officeart/2005/8/layout/orgChart1"/>
    <dgm:cxn modelId="{897F3310-72A0-4A96-AC67-436C40836D44}" type="presParOf" srcId="{62DB85B9-643D-405A-B497-BEC9F144735F}" destId="{2C9EEB89-F356-4993-AEB9-A6CD892C610D}" srcOrd="7" destOrd="0" presId="urn:microsoft.com/office/officeart/2005/8/layout/orgChart1"/>
    <dgm:cxn modelId="{187F0FFD-AC85-400C-82E6-4CBB4945DA42}" type="presParOf" srcId="{2C9EEB89-F356-4993-AEB9-A6CD892C610D}" destId="{0836D2A2-95F4-4714-B9F6-7B21CCD208A4}" srcOrd="0" destOrd="0" presId="urn:microsoft.com/office/officeart/2005/8/layout/orgChart1"/>
    <dgm:cxn modelId="{A64B8CBE-FE3E-43D8-A637-8F31AF87DDD5}" type="presParOf" srcId="{0836D2A2-95F4-4714-B9F6-7B21CCD208A4}" destId="{7CFFE1B1-3A0F-464C-8DA5-074B014EDD3F}" srcOrd="0" destOrd="0" presId="urn:microsoft.com/office/officeart/2005/8/layout/orgChart1"/>
    <dgm:cxn modelId="{E6C010D4-957A-4D70-98FD-C9EDB0044024}" type="presParOf" srcId="{0836D2A2-95F4-4714-B9F6-7B21CCD208A4}" destId="{709900A9-E4D4-46F0-BC59-A3C57071E516}" srcOrd="1" destOrd="0" presId="urn:microsoft.com/office/officeart/2005/8/layout/orgChart1"/>
    <dgm:cxn modelId="{514D0216-A4B4-4BDD-9751-0882988752A3}" type="presParOf" srcId="{2C9EEB89-F356-4993-AEB9-A6CD892C610D}" destId="{3EF3A9F5-10B4-4FF4-94BF-E49F22730551}" srcOrd="1" destOrd="0" presId="urn:microsoft.com/office/officeart/2005/8/layout/orgChart1"/>
    <dgm:cxn modelId="{D3505C26-8742-43D0-AC14-F23E2FC915F6}" type="presParOf" srcId="{2C9EEB89-F356-4993-AEB9-A6CD892C610D}" destId="{174E22CD-32B8-4FC1-855A-157C9433214E}" srcOrd="2" destOrd="0" presId="urn:microsoft.com/office/officeart/2005/8/layout/orgChart1"/>
    <dgm:cxn modelId="{B149008D-D29D-4EE1-9FE4-D5F50D47BD07}" type="presParOf" srcId="{62DB85B9-643D-405A-B497-BEC9F144735F}" destId="{9D6578AF-CCD9-4F35-840E-3CA609C73452}" srcOrd="8" destOrd="0" presId="urn:microsoft.com/office/officeart/2005/8/layout/orgChart1"/>
    <dgm:cxn modelId="{0E88C1B8-4555-4BE8-880F-11318875D49F}" type="presParOf" srcId="{62DB85B9-643D-405A-B497-BEC9F144735F}" destId="{56D839B2-FECD-4104-9F8A-3CEF93C31ECC}" srcOrd="9" destOrd="0" presId="urn:microsoft.com/office/officeart/2005/8/layout/orgChart1"/>
    <dgm:cxn modelId="{40301CEB-499A-4527-99CE-F0D4BC3FD8A7}" type="presParOf" srcId="{56D839B2-FECD-4104-9F8A-3CEF93C31ECC}" destId="{238DA32D-DFDE-4405-9B0B-3A6310632C74}" srcOrd="0" destOrd="0" presId="urn:microsoft.com/office/officeart/2005/8/layout/orgChart1"/>
    <dgm:cxn modelId="{06BE2B1F-7C71-42F1-B9C4-0F17087F836C}" type="presParOf" srcId="{238DA32D-DFDE-4405-9B0B-3A6310632C74}" destId="{9DA6B5D4-8FCC-4C2F-820C-167B805E0180}" srcOrd="0" destOrd="0" presId="urn:microsoft.com/office/officeart/2005/8/layout/orgChart1"/>
    <dgm:cxn modelId="{3942DB5A-3D34-4800-B884-81D724F34655}" type="presParOf" srcId="{238DA32D-DFDE-4405-9B0B-3A6310632C74}" destId="{54BAEB52-06DD-478C-AE68-52F8577A20FB}" srcOrd="1" destOrd="0" presId="urn:microsoft.com/office/officeart/2005/8/layout/orgChart1"/>
    <dgm:cxn modelId="{7C991927-4AF8-4841-8999-03DE43400416}" type="presParOf" srcId="{56D839B2-FECD-4104-9F8A-3CEF93C31ECC}" destId="{B09C2F82-D19E-40CA-B2E1-A4F14AE27C31}" srcOrd="1" destOrd="0" presId="urn:microsoft.com/office/officeart/2005/8/layout/orgChart1"/>
    <dgm:cxn modelId="{0AE81226-7E38-4C99-9946-82CDBE6E7CC1}" type="presParOf" srcId="{56D839B2-FECD-4104-9F8A-3CEF93C31ECC}" destId="{E6DF9B11-AD75-43DA-B198-A95AB29F5A03}" srcOrd="2" destOrd="0" presId="urn:microsoft.com/office/officeart/2005/8/layout/orgChart1"/>
    <dgm:cxn modelId="{16F9F202-82BA-4C97-A4AC-B315BBA7D2ED}" type="presParOf" srcId="{08B5992C-FFB0-4A2D-96C8-90925F89E613}" destId="{20A34AFE-4AB6-4BB2-A18B-DDE04987ECC4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4A52A1-9DD1-4735-AA88-5E2208104682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ADA374-2065-4CA2-BABE-B45B3A07C811}">
      <dgm:prSet/>
      <dgm:spPr/>
      <dgm:t>
        <a:bodyPr/>
        <a:lstStyle/>
        <a:p>
          <a:pPr marR="0" algn="ctr" rtl="0"/>
          <a:r>
            <a:rPr lang="ru-RU" baseline="0" smtClean="0">
              <a:latin typeface="Calibri"/>
            </a:rPr>
            <a:t>Главная</a:t>
          </a:r>
          <a:endParaRPr lang="ru-RU" smtClean="0"/>
        </a:p>
      </dgm:t>
    </dgm:pt>
    <dgm:pt modelId="{01E7C708-9AD3-45A9-8BAC-64B616E9ED5F}" type="parTrans" cxnId="{6576967C-E3E6-4E42-8D16-F74FBBCCEA65}">
      <dgm:prSet/>
      <dgm:spPr/>
      <dgm:t>
        <a:bodyPr/>
        <a:lstStyle/>
        <a:p>
          <a:endParaRPr lang="ru-RU"/>
        </a:p>
      </dgm:t>
    </dgm:pt>
    <dgm:pt modelId="{1E9FDDA5-82C4-44E1-B476-8BB19625AA9B}" type="sibTrans" cxnId="{6576967C-E3E6-4E42-8D16-F74FBBCCEA65}">
      <dgm:prSet/>
      <dgm:spPr/>
      <dgm:t>
        <a:bodyPr/>
        <a:lstStyle/>
        <a:p>
          <a:endParaRPr lang="ru-RU"/>
        </a:p>
      </dgm:t>
    </dgm:pt>
    <dgm:pt modelId="{A0DF9C96-E65D-463A-8934-BB5078F327E9}">
      <dgm:prSet/>
      <dgm:spPr/>
      <dgm:t>
        <a:bodyPr/>
        <a:lstStyle/>
        <a:p>
          <a:pPr marR="0" algn="ctr" rtl="0"/>
          <a:r>
            <a:rPr lang="ru-RU" baseline="0" smtClean="0">
              <a:latin typeface="Calibri"/>
            </a:rPr>
            <a:t>О нас</a:t>
          </a:r>
          <a:endParaRPr lang="ru-RU" smtClean="0"/>
        </a:p>
      </dgm:t>
    </dgm:pt>
    <dgm:pt modelId="{A9D90638-99A8-4EFE-B450-D065E8AE6259}" type="parTrans" cxnId="{C6C5B26A-5C94-4441-B032-9DC85CF56930}">
      <dgm:prSet/>
      <dgm:spPr/>
      <dgm:t>
        <a:bodyPr/>
        <a:lstStyle/>
        <a:p>
          <a:endParaRPr lang="ru-RU"/>
        </a:p>
      </dgm:t>
    </dgm:pt>
    <dgm:pt modelId="{30C3C551-7410-47F3-BF75-2F8A7CFDABCA}" type="sibTrans" cxnId="{C6C5B26A-5C94-4441-B032-9DC85CF56930}">
      <dgm:prSet/>
      <dgm:spPr/>
      <dgm:t>
        <a:bodyPr/>
        <a:lstStyle/>
        <a:p>
          <a:endParaRPr lang="ru-RU"/>
        </a:p>
      </dgm:t>
    </dgm:pt>
    <dgm:pt modelId="{DD9DD4F9-A7C4-4D7D-AA14-96EC541F3417}">
      <dgm:prSet/>
      <dgm:spPr/>
      <dgm:t>
        <a:bodyPr/>
        <a:lstStyle/>
        <a:p>
          <a:pPr marR="0" algn="ctr" rtl="0"/>
          <a:r>
            <a:rPr lang="ru-RU" smtClean="0"/>
            <a:t>Корзина</a:t>
          </a:r>
        </a:p>
      </dgm:t>
    </dgm:pt>
    <dgm:pt modelId="{2BB13386-C6F2-498D-AD97-FEB4BB96A86C}" type="parTrans" cxnId="{22191801-03EE-4019-9478-D491A2513A20}">
      <dgm:prSet/>
      <dgm:spPr/>
      <dgm:t>
        <a:bodyPr/>
        <a:lstStyle/>
        <a:p>
          <a:endParaRPr lang="ru-RU"/>
        </a:p>
      </dgm:t>
    </dgm:pt>
    <dgm:pt modelId="{D07F07CA-1D38-45BE-8FC2-E20DA550AE86}" type="sibTrans" cxnId="{22191801-03EE-4019-9478-D491A2513A20}">
      <dgm:prSet/>
      <dgm:spPr/>
      <dgm:t>
        <a:bodyPr/>
        <a:lstStyle/>
        <a:p>
          <a:endParaRPr lang="ru-RU"/>
        </a:p>
      </dgm:t>
    </dgm:pt>
    <dgm:pt modelId="{31047057-A0C8-4861-A451-75EAE8007110}">
      <dgm:prSet/>
      <dgm:spPr/>
      <dgm:t>
        <a:bodyPr/>
        <a:lstStyle/>
        <a:p>
          <a:pPr marR="0" algn="ctr" rtl="0"/>
          <a:r>
            <a:rPr lang="ru-RU" b="0" i="0" dirty="0" smtClean="0"/>
            <a:t>Сладкая </a:t>
          </a:r>
          <a:r>
            <a:rPr lang="ru-RU" b="0" i="0" dirty="0"/>
            <a:t>выпечка</a:t>
          </a:r>
          <a:endParaRPr lang="ru-RU" dirty="0" smtClean="0"/>
        </a:p>
      </dgm:t>
    </dgm:pt>
    <dgm:pt modelId="{D1554588-8208-4FD9-B274-2C2B2206E476}" type="parTrans" cxnId="{FC603B4C-B806-490F-BF7D-94EFBB1B3679}">
      <dgm:prSet/>
      <dgm:spPr/>
      <dgm:t>
        <a:bodyPr/>
        <a:lstStyle/>
        <a:p>
          <a:endParaRPr lang="ru-RU"/>
        </a:p>
      </dgm:t>
    </dgm:pt>
    <dgm:pt modelId="{BFB0B2F2-864D-4C12-BA07-ECAD0743DA52}" type="sibTrans" cxnId="{FC603B4C-B806-490F-BF7D-94EFBB1B3679}">
      <dgm:prSet/>
      <dgm:spPr/>
      <dgm:t>
        <a:bodyPr/>
        <a:lstStyle/>
        <a:p>
          <a:endParaRPr lang="ru-RU"/>
        </a:p>
      </dgm:t>
    </dgm:pt>
    <dgm:pt modelId="{2173B87D-A4D9-4A56-8799-58CA1664047D}">
      <dgm:prSet/>
      <dgm:spPr/>
      <dgm:t>
        <a:bodyPr/>
        <a:lstStyle/>
        <a:p>
          <a:pPr marR="0" algn="ctr" rtl="0"/>
          <a:r>
            <a:rPr lang="ru-RU" b="0" i="0" dirty="0" err="1" smtClean="0"/>
            <a:t>Самса</a:t>
          </a:r>
          <a:endParaRPr lang="ru-RU" dirty="0" smtClean="0"/>
        </a:p>
      </dgm:t>
    </dgm:pt>
    <dgm:pt modelId="{8ED0B850-BA59-461D-957F-EFF5FF7DEF3C}" type="parTrans" cxnId="{247906B6-B4B7-4C37-A52F-04D77F0CFE87}">
      <dgm:prSet/>
      <dgm:spPr/>
      <dgm:t>
        <a:bodyPr/>
        <a:lstStyle/>
        <a:p>
          <a:endParaRPr lang="ru-RU"/>
        </a:p>
      </dgm:t>
    </dgm:pt>
    <dgm:pt modelId="{FD9FF84F-3D50-4EF2-B222-0833E5CB878A}" type="sibTrans" cxnId="{247906B6-B4B7-4C37-A52F-04D77F0CFE87}">
      <dgm:prSet/>
      <dgm:spPr/>
      <dgm:t>
        <a:bodyPr/>
        <a:lstStyle/>
        <a:p>
          <a:endParaRPr lang="ru-RU"/>
        </a:p>
      </dgm:t>
    </dgm:pt>
    <dgm:pt modelId="{34349344-7B69-4920-BE62-397DD8079F2A}">
      <dgm:prSet/>
      <dgm:spPr/>
      <dgm:t>
        <a:bodyPr/>
        <a:lstStyle/>
        <a:p>
          <a:pPr marR="0" algn="ctr" rtl="0"/>
          <a:r>
            <a:rPr lang="ru-RU" b="0" i="0"/>
            <a:t>Выпечка в тандыре</a:t>
          </a:r>
          <a:endParaRPr lang="ru-RU" smtClean="0"/>
        </a:p>
      </dgm:t>
    </dgm:pt>
    <dgm:pt modelId="{94EEFC82-B0A9-48B1-9DFA-478FB8B94AC4}" type="parTrans" cxnId="{0C2A03C2-1D30-4807-9DBC-F933FDB52164}">
      <dgm:prSet/>
      <dgm:spPr/>
      <dgm:t>
        <a:bodyPr/>
        <a:lstStyle/>
        <a:p>
          <a:endParaRPr lang="ru-RU"/>
        </a:p>
      </dgm:t>
    </dgm:pt>
    <dgm:pt modelId="{1F2C30A9-CAF2-4EF0-8635-4EAE0F6278BB}" type="sibTrans" cxnId="{0C2A03C2-1D30-4807-9DBC-F933FDB52164}">
      <dgm:prSet/>
      <dgm:spPr/>
      <dgm:t>
        <a:bodyPr/>
        <a:lstStyle/>
        <a:p>
          <a:endParaRPr lang="ru-RU"/>
        </a:p>
      </dgm:t>
    </dgm:pt>
    <dgm:pt modelId="{739FFDA0-EC4B-433C-8CA4-0C4FBA46E76B}">
      <dgm:prSet/>
      <dgm:spPr/>
      <dgm:t>
        <a:bodyPr/>
        <a:lstStyle/>
        <a:p>
          <a:pPr marR="0" algn="ctr" rtl="0"/>
          <a:r>
            <a:rPr lang="ru-RU" b="0" i="0"/>
            <a:t>Осетинские пироги</a:t>
          </a:r>
          <a:endParaRPr lang="ru-RU" smtClean="0"/>
        </a:p>
      </dgm:t>
    </dgm:pt>
    <dgm:pt modelId="{CAF9562B-90C5-4312-99C5-17867BE84D81}" type="parTrans" cxnId="{6AD29078-4683-44F0-8B5A-3E8F14646C9A}">
      <dgm:prSet/>
      <dgm:spPr/>
      <dgm:t>
        <a:bodyPr/>
        <a:lstStyle/>
        <a:p>
          <a:endParaRPr lang="ru-RU"/>
        </a:p>
      </dgm:t>
    </dgm:pt>
    <dgm:pt modelId="{964F50E9-D38D-43A6-9349-624390D8022C}" type="sibTrans" cxnId="{6AD29078-4683-44F0-8B5A-3E8F14646C9A}">
      <dgm:prSet/>
      <dgm:spPr/>
      <dgm:t>
        <a:bodyPr/>
        <a:lstStyle/>
        <a:p>
          <a:endParaRPr lang="ru-RU"/>
        </a:p>
      </dgm:t>
    </dgm:pt>
    <dgm:pt modelId="{BDE44E6E-0070-437E-85B9-580E795C00F4}">
      <dgm:prSet/>
      <dgm:spPr/>
      <dgm:t>
        <a:bodyPr/>
        <a:lstStyle/>
        <a:p>
          <a:pPr marR="0" algn="ctr" rtl="0"/>
          <a:r>
            <a:rPr lang="ru-RU" smtClean="0"/>
            <a:t>Регистрация</a:t>
          </a:r>
        </a:p>
      </dgm:t>
    </dgm:pt>
    <dgm:pt modelId="{0EDB863A-EC37-4497-8DE3-820480CDF7F5}" type="parTrans" cxnId="{46234F32-4D10-48DB-820F-6AA3DF50271C}">
      <dgm:prSet/>
      <dgm:spPr/>
      <dgm:t>
        <a:bodyPr/>
        <a:lstStyle/>
        <a:p>
          <a:endParaRPr lang="ru-RU"/>
        </a:p>
      </dgm:t>
    </dgm:pt>
    <dgm:pt modelId="{4011EC4F-988A-43A8-AF1F-CCB202D923EF}" type="sibTrans" cxnId="{46234F32-4D10-48DB-820F-6AA3DF50271C}">
      <dgm:prSet/>
      <dgm:spPr/>
      <dgm:t>
        <a:bodyPr/>
        <a:lstStyle/>
        <a:p>
          <a:endParaRPr lang="ru-RU"/>
        </a:p>
      </dgm:t>
    </dgm:pt>
    <dgm:pt modelId="{EE951644-6248-41B4-8B06-219600C9C5A3}">
      <dgm:prSet/>
      <dgm:spPr/>
      <dgm:t>
        <a:bodyPr/>
        <a:lstStyle/>
        <a:p>
          <a:pPr marR="0" algn="ctr" rtl="0"/>
          <a:r>
            <a:rPr lang="ru-RU" smtClean="0"/>
            <a:t>Авторизация</a:t>
          </a:r>
        </a:p>
      </dgm:t>
    </dgm:pt>
    <dgm:pt modelId="{9C8C93B8-5A96-4B4B-A6C2-35CBC676F311}" type="parTrans" cxnId="{EFC6DBFA-F484-42AD-8172-F829EFB09D37}">
      <dgm:prSet/>
      <dgm:spPr/>
      <dgm:t>
        <a:bodyPr/>
        <a:lstStyle/>
        <a:p>
          <a:endParaRPr lang="ru-RU"/>
        </a:p>
      </dgm:t>
    </dgm:pt>
    <dgm:pt modelId="{8F4683C7-2DB0-4873-AC73-A50960F6B385}" type="sibTrans" cxnId="{EFC6DBFA-F484-42AD-8172-F829EFB09D37}">
      <dgm:prSet/>
      <dgm:spPr/>
      <dgm:t>
        <a:bodyPr/>
        <a:lstStyle/>
        <a:p>
          <a:endParaRPr lang="ru-RU"/>
        </a:p>
      </dgm:t>
    </dgm:pt>
    <dgm:pt modelId="{C99E54A8-483F-4319-BA9A-C7FE2485FC09}">
      <dgm:prSet/>
      <dgm:spPr/>
      <dgm:t>
        <a:bodyPr/>
        <a:lstStyle/>
        <a:p>
          <a:pPr marR="0" algn="ctr" rtl="0"/>
          <a:r>
            <a:rPr lang="ru-RU" baseline="0" smtClean="0">
              <a:latin typeface="Calibri"/>
            </a:rPr>
            <a:t>Меню</a:t>
          </a:r>
          <a:endParaRPr lang="ru-RU" b="1" smtClean="0"/>
        </a:p>
      </dgm:t>
    </dgm:pt>
    <dgm:pt modelId="{D5DA2C88-18DA-4A06-9B60-E776FBC437FE}" type="parTrans" cxnId="{E2644917-9D38-4901-AA78-164E432D8B08}">
      <dgm:prSet/>
      <dgm:spPr/>
      <dgm:t>
        <a:bodyPr/>
        <a:lstStyle/>
        <a:p>
          <a:endParaRPr lang="ru-RU"/>
        </a:p>
      </dgm:t>
    </dgm:pt>
    <dgm:pt modelId="{BD6B5D6C-13A0-4792-9C6B-18E93B2E2CA8}" type="sibTrans" cxnId="{E2644917-9D38-4901-AA78-164E432D8B08}">
      <dgm:prSet/>
      <dgm:spPr/>
      <dgm:t>
        <a:bodyPr/>
        <a:lstStyle/>
        <a:p>
          <a:endParaRPr lang="ru-RU"/>
        </a:p>
      </dgm:t>
    </dgm:pt>
    <dgm:pt modelId="{9739FB8C-C89A-4977-800E-B582BCC054F8}">
      <dgm:prSet/>
      <dgm:spPr/>
      <dgm:t>
        <a:bodyPr/>
        <a:lstStyle/>
        <a:p>
          <a:pPr marR="0" algn="ctr" rtl="0"/>
          <a:r>
            <a:rPr lang="ru-RU" b="0" i="0"/>
            <a:t>Хачапури</a:t>
          </a:r>
          <a:endParaRPr lang="ru-RU" smtClean="0"/>
        </a:p>
      </dgm:t>
    </dgm:pt>
    <dgm:pt modelId="{F96B32FC-F267-4EDB-B325-2A9BA8F7B043}" type="parTrans" cxnId="{88A61472-3B12-4BEA-9348-BFED60F5E0FC}">
      <dgm:prSet/>
      <dgm:spPr/>
      <dgm:t>
        <a:bodyPr/>
        <a:lstStyle/>
        <a:p>
          <a:endParaRPr lang="ru-RU"/>
        </a:p>
      </dgm:t>
    </dgm:pt>
    <dgm:pt modelId="{409FE0A2-24B8-443E-83A2-2AF9903A2E42}" type="sibTrans" cxnId="{88A61472-3B12-4BEA-9348-BFED60F5E0FC}">
      <dgm:prSet/>
      <dgm:spPr/>
      <dgm:t>
        <a:bodyPr/>
        <a:lstStyle/>
        <a:p>
          <a:endParaRPr lang="ru-RU"/>
        </a:p>
      </dgm:t>
    </dgm:pt>
    <dgm:pt modelId="{C6211C3D-C664-460A-B36A-6EFC375EF241}">
      <dgm:prSet/>
      <dgm:spPr/>
      <dgm:t>
        <a:bodyPr/>
        <a:lstStyle/>
        <a:p>
          <a:pPr marR="0" algn="ctr" rtl="0"/>
          <a:r>
            <a:rPr lang="ru-RU" b="0" i="0"/>
            <a:t>Духовая выпечка</a:t>
          </a:r>
          <a:endParaRPr lang="ru-RU" smtClean="0"/>
        </a:p>
      </dgm:t>
    </dgm:pt>
    <dgm:pt modelId="{32A7F9D8-7BAC-4AB0-AC7B-517637D76938}" type="parTrans" cxnId="{BDDE0382-22E9-43BB-A2FD-F038AAAC5BE4}">
      <dgm:prSet/>
      <dgm:spPr/>
      <dgm:t>
        <a:bodyPr/>
        <a:lstStyle/>
        <a:p>
          <a:endParaRPr lang="ru-RU"/>
        </a:p>
      </dgm:t>
    </dgm:pt>
    <dgm:pt modelId="{BCD5ED82-97E4-44E3-A384-51E3E8125A42}" type="sibTrans" cxnId="{BDDE0382-22E9-43BB-A2FD-F038AAAC5BE4}">
      <dgm:prSet/>
      <dgm:spPr/>
      <dgm:t>
        <a:bodyPr/>
        <a:lstStyle/>
        <a:p>
          <a:endParaRPr lang="ru-RU"/>
        </a:p>
      </dgm:t>
    </dgm:pt>
    <dgm:pt modelId="{569DC8C9-A5DF-442D-9465-382160F6D6E0}">
      <dgm:prSet/>
      <dgm:spPr/>
      <dgm:t>
        <a:bodyPr/>
        <a:lstStyle/>
        <a:p>
          <a:pPr marR="0" algn="ctr" rtl="0"/>
          <a:r>
            <a:rPr lang="ru-RU" b="0" i="0"/>
            <a:t>Блинчики</a:t>
          </a:r>
          <a:endParaRPr lang="ru-RU" smtClean="0"/>
        </a:p>
      </dgm:t>
    </dgm:pt>
    <dgm:pt modelId="{D09522AA-066A-46BA-A610-C003977C7E53}" type="parTrans" cxnId="{C2FFF3A2-A373-489C-A980-5F84CA581AD2}">
      <dgm:prSet/>
      <dgm:spPr/>
      <dgm:t>
        <a:bodyPr/>
        <a:lstStyle/>
        <a:p>
          <a:endParaRPr lang="ru-RU"/>
        </a:p>
      </dgm:t>
    </dgm:pt>
    <dgm:pt modelId="{C9A01A44-661A-452E-B7C6-43FAB0A95BEA}" type="sibTrans" cxnId="{C2FFF3A2-A373-489C-A980-5F84CA581AD2}">
      <dgm:prSet/>
      <dgm:spPr/>
      <dgm:t>
        <a:bodyPr/>
        <a:lstStyle/>
        <a:p>
          <a:endParaRPr lang="ru-RU"/>
        </a:p>
      </dgm:t>
    </dgm:pt>
    <dgm:pt modelId="{8BFC3AB7-C4F2-4A9B-9E23-FBCA52B81AA4}">
      <dgm:prSet/>
      <dgm:spPr/>
      <dgm:t>
        <a:bodyPr/>
        <a:lstStyle/>
        <a:p>
          <a:pPr marR="0" algn="ctr" rtl="0"/>
          <a:r>
            <a:rPr lang="ru-RU" b="0" i="0"/>
            <a:t>Пироги на протвине</a:t>
          </a:r>
          <a:endParaRPr lang="ru-RU" smtClean="0"/>
        </a:p>
      </dgm:t>
    </dgm:pt>
    <dgm:pt modelId="{7FF10E62-A22E-4755-B436-1873CB72489B}" type="parTrans" cxnId="{15FF0A49-4C01-412C-8DB2-E8A2EA449075}">
      <dgm:prSet/>
      <dgm:spPr/>
      <dgm:t>
        <a:bodyPr/>
        <a:lstStyle/>
        <a:p>
          <a:endParaRPr lang="ru-RU"/>
        </a:p>
      </dgm:t>
    </dgm:pt>
    <dgm:pt modelId="{577AD5A1-E0B6-4D33-8432-01763E5F7649}" type="sibTrans" cxnId="{15FF0A49-4C01-412C-8DB2-E8A2EA449075}">
      <dgm:prSet/>
      <dgm:spPr/>
      <dgm:t>
        <a:bodyPr/>
        <a:lstStyle/>
        <a:p>
          <a:endParaRPr lang="ru-RU"/>
        </a:p>
      </dgm:t>
    </dgm:pt>
    <dgm:pt modelId="{C312EB46-97A0-4F73-A3AF-949E7072669D}">
      <dgm:prSet/>
      <dgm:spPr/>
      <dgm:t>
        <a:bodyPr/>
        <a:lstStyle/>
        <a:p>
          <a:pPr marR="0" algn="ctr" rtl="0"/>
          <a:r>
            <a:rPr lang="ru-RU" smtClean="0"/>
            <a:t>Админ панель</a:t>
          </a:r>
        </a:p>
      </dgm:t>
    </dgm:pt>
    <dgm:pt modelId="{87A48FBC-E5EE-4DEE-92B2-8696FCBE9E2C}" type="parTrans" cxnId="{9044F834-B22C-4CF1-9574-F7BE74A89A81}">
      <dgm:prSet/>
      <dgm:spPr/>
      <dgm:t>
        <a:bodyPr/>
        <a:lstStyle/>
        <a:p>
          <a:endParaRPr lang="ru-RU"/>
        </a:p>
      </dgm:t>
    </dgm:pt>
    <dgm:pt modelId="{402C90EA-48B1-448E-937C-BF76D7AF3B91}" type="sibTrans" cxnId="{9044F834-B22C-4CF1-9574-F7BE74A89A81}">
      <dgm:prSet/>
      <dgm:spPr/>
      <dgm:t>
        <a:bodyPr/>
        <a:lstStyle/>
        <a:p>
          <a:endParaRPr lang="ru-RU"/>
        </a:p>
      </dgm:t>
    </dgm:pt>
    <dgm:pt modelId="{61C462D9-2292-4CBF-AA71-1E0E9C6D575B}">
      <dgm:prSet/>
      <dgm:spPr/>
      <dgm:t>
        <a:bodyPr/>
        <a:lstStyle/>
        <a:p>
          <a:r>
            <a:rPr lang="ru-RU"/>
            <a:t>Редактирование новостей</a:t>
          </a:r>
        </a:p>
      </dgm:t>
    </dgm:pt>
    <dgm:pt modelId="{8A84EF75-0DDC-47B1-861F-CCD413DA322E}" type="parTrans" cxnId="{41CB2E6F-01B9-498C-AC8C-00DBF6695BB8}">
      <dgm:prSet/>
      <dgm:spPr/>
      <dgm:t>
        <a:bodyPr/>
        <a:lstStyle/>
        <a:p>
          <a:endParaRPr lang="ru-RU"/>
        </a:p>
      </dgm:t>
    </dgm:pt>
    <dgm:pt modelId="{10A8DF39-304E-49F1-91EE-0616D9AA06E7}" type="sibTrans" cxnId="{41CB2E6F-01B9-498C-AC8C-00DBF6695BB8}">
      <dgm:prSet/>
      <dgm:spPr/>
      <dgm:t>
        <a:bodyPr/>
        <a:lstStyle/>
        <a:p>
          <a:endParaRPr lang="ru-RU"/>
        </a:p>
      </dgm:t>
    </dgm:pt>
    <dgm:pt modelId="{9B1EF808-441D-48ED-85CA-F81970E2B5B2}">
      <dgm:prSet/>
      <dgm:spPr/>
      <dgm:t>
        <a:bodyPr/>
        <a:lstStyle/>
        <a:p>
          <a:r>
            <a:rPr lang="ru-RU"/>
            <a:t>Редактирование товра</a:t>
          </a:r>
        </a:p>
      </dgm:t>
    </dgm:pt>
    <dgm:pt modelId="{F3B18321-948A-4516-BDD8-9EACBA172819}" type="parTrans" cxnId="{5E9466BF-C109-4506-860B-F72326AEBEF4}">
      <dgm:prSet/>
      <dgm:spPr/>
      <dgm:t>
        <a:bodyPr/>
        <a:lstStyle/>
        <a:p>
          <a:endParaRPr lang="ru-RU"/>
        </a:p>
      </dgm:t>
    </dgm:pt>
    <dgm:pt modelId="{CE2ED5C5-B737-4C4F-8944-E5174B430D39}" type="sibTrans" cxnId="{5E9466BF-C109-4506-860B-F72326AEBEF4}">
      <dgm:prSet/>
      <dgm:spPr/>
      <dgm:t>
        <a:bodyPr/>
        <a:lstStyle/>
        <a:p>
          <a:endParaRPr lang="ru-RU"/>
        </a:p>
      </dgm:t>
    </dgm:pt>
    <dgm:pt modelId="{FCBD3760-90A3-441B-B4DC-1B60B1DB2719}">
      <dgm:prSet/>
      <dgm:spPr/>
      <dgm:t>
        <a:bodyPr/>
        <a:lstStyle/>
        <a:p>
          <a:r>
            <a:rPr lang="ru-RU"/>
            <a:t>Работа с пользователями</a:t>
          </a:r>
        </a:p>
      </dgm:t>
    </dgm:pt>
    <dgm:pt modelId="{F1B0971F-0D29-487D-B683-D7A98EC13A33}" type="parTrans" cxnId="{2A64417C-E6FC-41EC-804B-23C18092AC78}">
      <dgm:prSet/>
      <dgm:spPr/>
      <dgm:t>
        <a:bodyPr/>
        <a:lstStyle/>
        <a:p>
          <a:endParaRPr lang="ru-RU"/>
        </a:p>
      </dgm:t>
    </dgm:pt>
    <dgm:pt modelId="{6906143E-59DC-4428-B600-73FF8AEB8E5A}" type="sibTrans" cxnId="{2A64417C-E6FC-41EC-804B-23C18092AC78}">
      <dgm:prSet/>
      <dgm:spPr/>
      <dgm:t>
        <a:bodyPr/>
        <a:lstStyle/>
        <a:p>
          <a:endParaRPr lang="ru-RU"/>
        </a:p>
      </dgm:t>
    </dgm:pt>
    <dgm:pt modelId="{9B5EF84F-4F8A-4176-9E18-BD5D7B71A0E9}">
      <dgm:prSet/>
      <dgm:spPr/>
      <dgm:t>
        <a:bodyPr/>
        <a:lstStyle/>
        <a:p>
          <a:r>
            <a:rPr lang="ru-RU"/>
            <a:t>Активные заказы</a:t>
          </a:r>
        </a:p>
      </dgm:t>
    </dgm:pt>
    <dgm:pt modelId="{41F28D19-549D-4854-BD60-6A5DB29C672A}" type="parTrans" cxnId="{D09A921C-127E-47F4-984D-7576B38FF40B}">
      <dgm:prSet/>
      <dgm:spPr/>
      <dgm:t>
        <a:bodyPr/>
        <a:lstStyle/>
        <a:p>
          <a:endParaRPr lang="ru-RU"/>
        </a:p>
      </dgm:t>
    </dgm:pt>
    <dgm:pt modelId="{CD9A24E2-8ABA-4BC5-B02C-799B829CCE16}" type="sibTrans" cxnId="{D09A921C-127E-47F4-984D-7576B38FF40B}">
      <dgm:prSet/>
      <dgm:spPr/>
      <dgm:t>
        <a:bodyPr/>
        <a:lstStyle/>
        <a:p>
          <a:endParaRPr lang="ru-RU"/>
        </a:p>
      </dgm:t>
    </dgm:pt>
    <dgm:pt modelId="{1C5C8168-D684-4F21-A564-4952C8E2EA33}" type="pres">
      <dgm:prSet presAssocID="{144A52A1-9DD1-4735-AA88-5E22081046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B5992C-FFB0-4A2D-96C8-90925F89E613}" type="pres">
      <dgm:prSet presAssocID="{E6ADA374-2065-4CA2-BABE-B45B3A07C811}" presName="hierRoot1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7C2B3F7F-A8C0-43C9-B053-B6E8474E7CBC}" type="pres">
      <dgm:prSet presAssocID="{E6ADA374-2065-4CA2-BABE-B45B3A07C811}" presName="rootComposite1" presStyleCnt="0"/>
      <dgm:spPr/>
      <dgm:t>
        <a:bodyPr/>
        <a:lstStyle/>
        <a:p>
          <a:endParaRPr lang="ru-RU"/>
        </a:p>
      </dgm:t>
    </dgm:pt>
    <dgm:pt modelId="{372CA144-1B37-4B07-B010-0457A4E24414}" type="pres">
      <dgm:prSet presAssocID="{E6ADA374-2065-4CA2-BABE-B45B3A07C811}" presName="rootText1" presStyleLbl="node0" presStyleIdx="0" presStyleCnt="1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020EA-5110-4688-BAD3-D0E3B53E8AB5}" type="pres">
      <dgm:prSet presAssocID="{E6ADA374-2065-4CA2-BABE-B45B3A07C81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2DB85B9-643D-405A-B497-BEC9F144735F}" type="pres">
      <dgm:prSet presAssocID="{E6ADA374-2065-4CA2-BABE-B45B3A07C811}" presName="hierChild2" presStyleCnt="0"/>
      <dgm:spPr/>
      <dgm:t>
        <a:bodyPr/>
        <a:lstStyle/>
        <a:p>
          <a:endParaRPr lang="ru-RU"/>
        </a:p>
      </dgm:t>
    </dgm:pt>
    <dgm:pt modelId="{E69801CD-7C25-4B00-83E2-14847BF7AC57}" type="pres">
      <dgm:prSet presAssocID="{A9D90638-99A8-4EFE-B450-D065E8AE6259}" presName="Name35" presStyleLbl="parChTrans1D2" presStyleIdx="0" presStyleCnt="6"/>
      <dgm:spPr/>
      <dgm:t>
        <a:bodyPr/>
        <a:lstStyle/>
        <a:p>
          <a:endParaRPr lang="ru-RU"/>
        </a:p>
      </dgm:t>
    </dgm:pt>
    <dgm:pt modelId="{59872778-D702-4D11-8FC3-B4D8C840FA4E}" type="pres">
      <dgm:prSet presAssocID="{A0DF9C96-E65D-463A-8934-BB5078F327E9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77511D57-D7A3-40B3-9E27-E92D650FB476}" type="pres">
      <dgm:prSet presAssocID="{A0DF9C96-E65D-463A-8934-BB5078F327E9}" presName="rootComposite" presStyleCnt="0"/>
      <dgm:spPr/>
      <dgm:t>
        <a:bodyPr/>
        <a:lstStyle/>
        <a:p>
          <a:endParaRPr lang="ru-RU"/>
        </a:p>
      </dgm:t>
    </dgm:pt>
    <dgm:pt modelId="{B13152CD-209A-4170-A032-83D182FE21F7}" type="pres">
      <dgm:prSet presAssocID="{A0DF9C96-E65D-463A-8934-BB5078F327E9}" presName="rootText" presStyleLbl="node2" presStyleIdx="0" presStyleCnt="6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45364B-837A-4584-A785-7428003C3DB3}" type="pres">
      <dgm:prSet presAssocID="{A0DF9C96-E65D-463A-8934-BB5078F327E9}" presName="rootConnector" presStyleLbl="node2" presStyleIdx="0" presStyleCnt="6"/>
      <dgm:spPr/>
      <dgm:t>
        <a:bodyPr/>
        <a:lstStyle/>
        <a:p>
          <a:endParaRPr lang="ru-RU"/>
        </a:p>
      </dgm:t>
    </dgm:pt>
    <dgm:pt modelId="{3A53E088-BE9E-4893-81F2-801C99223660}" type="pres">
      <dgm:prSet presAssocID="{A0DF9C96-E65D-463A-8934-BB5078F327E9}" presName="hierChild4" presStyleCnt="0"/>
      <dgm:spPr/>
      <dgm:t>
        <a:bodyPr/>
        <a:lstStyle/>
        <a:p>
          <a:endParaRPr lang="ru-RU"/>
        </a:p>
      </dgm:t>
    </dgm:pt>
    <dgm:pt modelId="{78D6ECBF-7CA0-45D8-ADFA-972A60694827}" type="pres">
      <dgm:prSet presAssocID="{A0DF9C96-E65D-463A-8934-BB5078F327E9}" presName="hierChild5" presStyleCnt="0"/>
      <dgm:spPr/>
      <dgm:t>
        <a:bodyPr/>
        <a:lstStyle/>
        <a:p>
          <a:endParaRPr lang="ru-RU"/>
        </a:p>
      </dgm:t>
    </dgm:pt>
    <dgm:pt modelId="{760C4BB0-0AB3-495F-872D-474FFDF43933}" type="pres">
      <dgm:prSet presAssocID="{2BB13386-C6F2-498D-AD97-FEB4BB96A86C}" presName="Name35" presStyleLbl="parChTrans1D2" presStyleIdx="1" presStyleCnt="6"/>
      <dgm:spPr/>
      <dgm:t>
        <a:bodyPr/>
        <a:lstStyle/>
        <a:p>
          <a:endParaRPr lang="ru-RU"/>
        </a:p>
      </dgm:t>
    </dgm:pt>
    <dgm:pt modelId="{E04AA5F9-B3DD-49E4-95BF-378958DA72FC}" type="pres">
      <dgm:prSet presAssocID="{DD9DD4F9-A7C4-4D7D-AA14-96EC541F3417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97BF3D9-24A8-46E0-9CBA-E58866720235}" type="pres">
      <dgm:prSet presAssocID="{DD9DD4F9-A7C4-4D7D-AA14-96EC541F3417}" presName="rootComposite" presStyleCnt="0"/>
      <dgm:spPr/>
      <dgm:t>
        <a:bodyPr/>
        <a:lstStyle/>
        <a:p>
          <a:endParaRPr lang="ru-RU"/>
        </a:p>
      </dgm:t>
    </dgm:pt>
    <dgm:pt modelId="{8D936715-97F8-44CC-B31E-5E6BFF726676}" type="pres">
      <dgm:prSet presAssocID="{DD9DD4F9-A7C4-4D7D-AA14-96EC541F3417}" presName="rootText" presStyleLbl="node2" presStyleIdx="1" presStyleCnt="6" custScaleX="146410" custScaleY="146410" custLinFactX="70922" custLinFactNeighborX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617CC1-BA0A-42D2-9D5E-D13705B55670}" type="pres">
      <dgm:prSet presAssocID="{DD9DD4F9-A7C4-4D7D-AA14-96EC541F3417}" presName="rootConnector" presStyleLbl="node2" presStyleIdx="1" presStyleCnt="6"/>
      <dgm:spPr/>
      <dgm:t>
        <a:bodyPr/>
        <a:lstStyle/>
        <a:p>
          <a:endParaRPr lang="ru-RU"/>
        </a:p>
      </dgm:t>
    </dgm:pt>
    <dgm:pt modelId="{5CB24C77-FD30-4EBA-BEAB-79846D8AC865}" type="pres">
      <dgm:prSet presAssocID="{DD9DD4F9-A7C4-4D7D-AA14-96EC541F3417}" presName="hierChild4" presStyleCnt="0"/>
      <dgm:spPr/>
      <dgm:t>
        <a:bodyPr/>
        <a:lstStyle/>
        <a:p>
          <a:endParaRPr lang="ru-RU"/>
        </a:p>
      </dgm:t>
    </dgm:pt>
    <dgm:pt modelId="{4A78F076-38F8-486F-A66C-3211DF6A8DF8}" type="pres">
      <dgm:prSet presAssocID="{DD9DD4F9-A7C4-4D7D-AA14-96EC541F3417}" presName="hierChild5" presStyleCnt="0"/>
      <dgm:spPr/>
      <dgm:t>
        <a:bodyPr/>
        <a:lstStyle/>
        <a:p>
          <a:endParaRPr lang="ru-RU"/>
        </a:p>
      </dgm:t>
    </dgm:pt>
    <dgm:pt modelId="{2C3ADB6D-79D5-4EA2-B0C0-516CB9E86F2E}" type="pres">
      <dgm:prSet presAssocID="{D5DA2C88-18DA-4A06-9B60-E776FBC437FE}" presName="Name35" presStyleLbl="parChTrans1D2" presStyleIdx="2" presStyleCnt="6"/>
      <dgm:spPr/>
      <dgm:t>
        <a:bodyPr/>
        <a:lstStyle/>
        <a:p>
          <a:endParaRPr lang="ru-RU"/>
        </a:p>
      </dgm:t>
    </dgm:pt>
    <dgm:pt modelId="{F1116F68-337D-4AE3-911A-651850EF3F72}" type="pres">
      <dgm:prSet presAssocID="{C99E54A8-483F-4319-BA9A-C7FE2485FC0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7A5A85C-D28C-43CA-A8FC-7752A9BA465F}" type="pres">
      <dgm:prSet presAssocID="{C99E54A8-483F-4319-BA9A-C7FE2485FC09}" presName="rootComposite" presStyleCnt="0"/>
      <dgm:spPr/>
      <dgm:t>
        <a:bodyPr/>
        <a:lstStyle/>
        <a:p>
          <a:endParaRPr lang="ru-RU"/>
        </a:p>
      </dgm:t>
    </dgm:pt>
    <dgm:pt modelId="{8A997B96-BE10-49A8-806C-4A31EEC4A4AC}" type="pres">
      <dgm:prSet presAssocID="{C99E54A8-483F-4319-BA9A-C7FE2485FC09}" presName="rootText" presStyleLbl="node2" presStyleIdx="2" presStyleCnt="6" custScaleX="146410" custScaleY="146410" custLinFactX="-62317" custLinFactNeighborX="-100000" custLinFactNeighborY="18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F23BE0-9FDC-433A-88C5-319D37F10670}" type="pres">
      <dgm:prSet presAssocID="{C99E54A8-483F-4319-BA9A-C7FE2485FC09}" presName="rootConnector" presStyleLbl="node2" presStyleIdx="2" presStyleCnt="6"/>
      <dgm:spPr/>
      <dgm:t>
        <a:bodyPr/>
        <a:lstStyle/>
        <a:p>
          <a:endParaRPr lang="ru-RU"/>
        </a:p>
      </dgm:t>
    </dgm:pt>
    <dgm:pt modelId="{200E15AB-C59A-48D4-A821-A33B881C0ED3}" type="pres">
      <dgm:prSet presAssocID="{C99E54A8-483F-4319-BA9A-C7FE2485FC09}" presName="hierChild4" presStyleCnt="0"/>
      <dgm:spPr/>
      <dgm:t>
        <a:bodyPr/>
        <a:lstStyle/>
        <a:p>
          <a:endParaRPr lang="ru-RU"/>
        </a:p>
      </dgm:t>
    </dgm:pt>
    <dgm:pt modelId="{DF44FC64-6B41-486F-86AD-456EDAF737C2}" type="pres">
      <dgm:prSet presAssocID="{D1554588-8208-4FD9-B274-2C2B2206E476}" presName="Name37" presStyleLbl="parChTrans1D3" presStyleIdx="0" presStyleCnt="12"/>
      <dgm:spPr/>
      <dgm:t>
        <a:bodyPr/>
        <a:lstStyle/>
        <a:p>
          <a:endParaRPr lang="ru-RU"/>
        </a:p>
      </dgm:t>
    </dgm:pt>
    <dgm:pt modelId="{9A840BE6-7E20-4099-AF55-47EE15F1F59F}" type="pres">
      <dgm:prSet presAssocID="{31047057-A0C8-4861-A451-75EAE8007110}" presName="hierRoot2" presStyleCnt="0">
        <dgm:presLayoutVars>
          <dgm:hierBranch val="r"/>
        </dgm:presLayoutVars>
      </dgm:prSet>
      <dgm:spPr/>
      <dgm:t>
        <a:bodyPr/>
        <a:lstStyle/>
        <a:p>
          <a:endParaRPr lang="ru-RU"/>
        </a:p>
      </dgm:t>
    </dgm:pt>
    <dgm:pt modelId="{21A33448-7875-4EE6-B5DF-C143D78D1242}" type="pres">
      <dgm:prSet presAssocID="{31047057-A0C8-4861-A451-75EAE8007110}" presName="rootComposite" presStyleCnt="0"/>
      <dgm:spPr/>
      <dgm:t>
        <a:bodyPr/>
        <a:lstStyle/>
        <a:p>
          <a:endParaRPr lang="ru-RU"/>
        </a:p>
      </dgm:t>
    </dgm:pt>
    <dgm:pt modelId="{9B5B8FA5-AED2-4BF7-A2E5-66F9C21F3155}" type="pres">
      <dgm:prSet presAssocID="{31047057-A0C8-4861-A451-75EAE8007110}" presName="rootText" presStyleLbl="node3" presStyleIdx="0" presStyleCnt="12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84BC9D-7E0E-48D8-B1F7-F054C68774BE}" type="pres">
      <dgm:prSet presAssocID="{31047057-A0C8-4861-A451-75EAE8007110}" presName="rootConnector" presStyleLbl="node3" presStyleIdx="0" presStyleCnt="12"/>
      <dgm:spPr/>
      <dgm:t>
        <a:bodyPr/>
        <a:lstStyle/>
        <a:p>
          <a:endParaRPr lang="ru-RU"/>
        </a:p>
      </dgm:t>
    </dgm:pt>
    <dgm:pt modelId="{9023033C-B8EE-4B02-B49C-29E202C0AE26}" type="pres">
      <dgm:prSet presAssocID="{31047057-A0C8-4861-A451-75EAE8007110}" presName="hierChild4" presStyleCnt="0"/>
      <dgm:spPr/>
      <dgm:t>
        <a:bodyPr/>
        <a:lstStyle/>
        <a:p>
          <a:endParaRPr lang="ru-RU"/>
        </a:p>
      </dgm:t>
    </dgm:pt>
    <dgm:pt modelId="{FAE1D41D-9F82-469D-BD48-ECF63EEBCFFD}" type="pres">
      <dgm:prSet presAssocID="{31047057-A0C8-4861-A451-75EAE8007110}" presName="hierChild5" presStyleCnt="0"/>
      <dgm:spPr/>
      <dgm:t>
        <a:bodyPr/>
        <a:lstStyle/>
        <a:p>
          <a:endParaRPr lang="ru-RU"/>
        </a:p>
      </dgm:t>
    </dgm:pt>
    <dgm:pt modelId="{0E731A8F-ED85-44D9-BF79-6E0353C7E411}" type="pres">
      <dgm:prSet presAssocID="{8ED0B850-BA59-461D-957F-EFF5FF7DEF3C}" presName="Name37" presStyleLbl="parChTrans1D3" presStyleIdx="1" presStyleCnt="12"/>
      <dgm:spPr/>
      <dgm:t>
        <a:bodyPr/>
        <a:lstStyle/>
        <a:p>
          <a:endParaRPr lang="ru-RU"/>
        </a:p>
      </dgm:t>
    </dgm:pt>
    <dgm:pt modelId="{62359FF4-4789-41BC-B00A-602C761C4344}" type="pres">
      <dgm:prSet presAssocID="{2173B87D-A4D9-4A56-8799-58CA1664047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F01D3B4-BE4B-44C3-8D8C-D14C5DB380D0}" type="pres">
      <dgm:prSet presAssocID="{2173B87D-A4D9-4A56-8799-58CA1664047D}" presName="rootComposite" presStyleCnt="0"/>
      <dgm:spPr/>
      <dgm:t>
        <a:bodyPr/>
        <a:lstStyle/>
        <a:p>
          <a:endParaRPr lang="ru-RU"/>
        </a:p>
      </dgm:t>
    </dgm:pt>
    <dgm:pt modelId="{27619B95-AAA8-40D6-8ECF-3A6F1FAD0D25}" type="pres">
      <dgm:prSet presAssocID="{2173B87D-A4D9-4A56-8799-58CA1664047D}" presName="rootText" presStyleLbl="node3" presStyleIdx="1" presStyleCnt="12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32F476-039E-4BC4-9DFE-4A6B8D68D443}" type="pres">
      <dgm:prSet presAssocID="{2173B87D-A4D9-4A56-8799-58CA1664047D}" presName="rootConnector" presStyleLbl="node3" presStyleIdx="1" presStyleCnt="12"/>
      <dgm:spPr/>
      <dgm:t>
        <a:bodyPr/>
        <a:lstStyle/>
        <a:p>
          <a:endParaRPr lang="ru-RU"/>
        </a:p>
      </dgm:t>
    </dgm:pt>
    <dgm:pt modelId="{3D42DC04-7D6F-41DF-9217-AE9F8DB75F46}" type="pres">
      <dgm:prSet presAssocID="{2173B87D-A4D9-4A56-8799-58CA1664047D}" presName="hierChild4" presStyleCnt="0"/>
      <dgm:spPr/>
      <dgm:t>
        <a:bodyPr/>
        <a:lstStyle/>
        <a:p>
          <a:endParaRPr lang="ru-RU"/>
        </a:p>
      </dgm:t>
    </dgm:pt>
    <dgm:pt modelId="{3F55DB9A-159A-4529-89AA-4DF3DF6A9753}" type="pres">
      <dgm:prSet presAssocID="{2173B87D-A4D9-4A56-8799-58CA1664047D}" presName="hierChild5" presStyleCnt="0"/>
      <dgm:spPr/>
      <dgm:t>
        <a:bodyPr/>
        <a:lstStyle/>
        <a:p>
          <a:endParaRPr lang="ru-RU"/>
        </a:p>
      </dgm:t>
    </dgm:pt>
    <dgm:pt modelId="{C3DE1354-F392-41FF-8829-D4E302ABF4D8}" type="pres">
      <dgm:prSet presAssocID="{94EEFC82-B0A9-48B1-9DFA-478FB8B94AC4}" presName="Name37" presStyleLbl="parChTrans1D3" presStyleIdx="2" presStyleCnt="12"/>
      <dgm:spPr/>
      <dgm:t>
        <a:bodyPr/>
        <a:lstStyle/>
        <a:p>
          <a:endParaRPr lang="ru-RU"/>
        </a:p>
      </dgm:t>
    </dgm:pt>
    <dgm:pt modelId="{8FBE47BB-D193-4FAF-BBB6-CDC4DA1E5968}" type="pres">
      <dgm:prSet presAssocID="{34349344-7B69-4920-BE62-397DD8079F2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65068CC-4092-4BDE-8339-32AC3DDC01DC}" type="pres">
      <dgm:prSet presAssocID="{34349344-7B69-4920-BE62-397DD8079F2A}" presName="rootComposite" presStyleCnt="0"/>
      <dgm:spPr/>
      <dgm:t>
        <a:bodyPr/>
        <a:lstStyle/>
        <a:p>
          <a:endParaRPr lang="ru-RU"/>
        </a:p>
      </dgm:t>
    </dgm:pt>
    <dgm:pt modelId="{A266F260-E368-4566-91FF-B951E0111284}" type="pres">
      <dgm:prSet presAssocID="{34349344-7B69-4920-BE62-397DD8079F2A}" presName="rootText" presStyleLbl="node3" presStyleIdx="2" presStyleCnt="12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43BB8C-0040-4246-9661-33FD19671E9C}" type="pres">
      <dgm:prSet presAssocID="{34349344-7B69-4920-BE62-397DD8079F2A}" presName="rootConnector" presStyleLbl="node3" presStyleIdx="2" presStyleCnt="12"/>
      <dgm:spPr/>
      <dgm:t>
        <a:bodyPr/>
        <a:lstStyle/>
        <a:p>
          <a:endParaRPr lang="ru-RU"/>
        </a:p>
      </dgm:t>
    </dgm:pt>
    <dgm:pt modelId="{DF80F8C6-1FE0-48F1-92F2-DFBCB974DFF7}" type="pres">
      <dgm:prSet presAssocID="{34349344-7B69-4920-BE62-397DD8079F2A}" presName="hierChild4" presStyleCnt="0"/>
      <dgm:spPr/>
      <dgm:t>
        <a:bodyPr/>
        <a:lstStyle/>
        <a:p>
          <a:endParaRPr lang="ru-RU"/>
        </a:p>
      </dgm:t>
    </dgm:pt>
    <dgm:pt modelId="{AE736B83-4A11-41BB-9D48-C111DE8E2868}" type="pres">
      <dgm:prSet presAssocID="{34349344-7B69-4920-BE62-397DD8079F2A}" presName="hierChild5" presStyleCnt="0"/>
      <dgm:spPr/>
      <dgm:t>
        <a:bodyPr/>
        <a:lstStyle/>
        <a:p>
          <a:endParaRPr lang="ru-RU"/>
        </a:p>
      </dgm:t>
    </dgm:pt>
    <dgm:pt modelId="{8A627D2B-DFE7-4CFA-B29E-38CD77BF34A2}" type="pres">
      <dgm:prSet presAssocID="{CAF9562B-90C5-4312-99C5-17867BE84D81}" presName="Name37" presStyleLbl="parChTrans1D3" presStyleIdx="3" presStyleCnt="12"/>
      <dgm:spPr/>
      <dgm:t>
        <a:bodyPr/>
        <a:lstStyle/>
        <a:p>
          <a:endParaRPr lang="ru-RU"/>
        </a:p>
      </dgm:t>
    </dgm:pt>
    <dgm:pt modelId="{4358041F-5395-43A0-838A-7CB7F9ED06DE}" type="pres">
      <dgm:prSet presAssocID="{739FFDA0-EC4B-433C-8CA4-0C4FBA46E76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631584D0-0A43-4419-AA07-B5B06CCFC2FE}" type="pres">
      <dgm:prSet presAssocID="{739FFDA0-EC4B-433C-8CA4-0C4FBA46E76B}" presName="rootComposite" presStyleCnt="0"/>
      <dgm:spPr/>
      <dgm:t>
        <a:bodyPr/>
        <a:lstStyle/>
        <a:p>
          <a:endParaRPr lang="ru-RU"/>
        </a:p>
      </dgm:t>
    </dgm:pt>
    <dgm:pt modelId="{2DA7BC26-7422-46BB-B478-E51405E29CFB}" type="pres">
      <dgm:prSet presAssocID="{739FFDA0-EC4B-433C-8CA4-0C4FBA46E76B}" presName="rootText" presStyleLbl="node3" presStyleIdx="3" presStyleCnt="12" custScaleX="146410" custScaleY="146410" custLinFactX="-24602" custLinFactNeighborX="-100000" custLinFactNeighborY="-20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5CBCB9-1A37-4541-BB7F-3862331DDC66}" type="pres">
      <dgm:prSet presAssocID="{739FFDA0-EC4B-433C-8CA4-0C4FBA46E76B}" presName="rootConnector" presStyleLbl="node3" presStyleIdx="3" presStyleCnt="12"/>
      <dgm:spPr/>
      <dgm:t>
        <a:bodyPr/>
        <a:lstStyle/>
        <a:p>
          <a:endParaRPr lang="ru-RU"/>
        </a:p>
      </dgm:t>
    </dgm:pt>
    <dgm:pt modelId="{07669D27-DC3F-445D-8061-36F38F94E76C}" type="pres">
      <dgm:prSet presAssocID="{739FFDA0-EC4B-433C-8CA4-0C4FBA46E76B}" presName="hierChild4" presStyleCnt="0"/>
      <dgm:spPr/>
      <dgm:t>
        <a:bodyPr/>
        <a:lstStyle/>
        <a:p>
          <a:endParaRPr lang="ru-RU"/>
        </a:p>
      </dgm:t>
    </dgm:pt>
    <dgm:pt modelId="{B88748BA-CEF9-4013-AAC0-A17AB825A394}" type="pres">
      <dgm:prSet presAssocID="{739FFDA0-EC4B-433C-8CA4-0C4FBA46E76B}" presName="hierChild5" presStyleCnt="0"/>
      <dgm:spPr/>
      <dgm:t>
        <a:bodyPr/>
        <a:lstStyle/>
        <a:p>
          <a:endParaRPr lang="ru-RU"/>
        </a:p>
      </dgm:t>
    </dgm:pt>
    <dgm:pt modelId="{18ECCD46-B840-4A46-B8F3-BFA75E7EBAD9}" type="pres">
      <dgm:prSet presAssocID="{F96B32FC-F267-4EDB-B325-2A9BA8F7B043}" presName="Name37" presStyleLbl="parChTrans1D3" presStyleIdx="4" presStyleCnt="12"/>
      <dgm:spPr/>
      <dgm:t>
        <a:bodyPr/>
        <a:lstStyle/>
        <a:p>
          <a:endParaRPr lang="ru-RU"/>
        </a:p>
      </dgm:t>
    </dgm:pt>
    <dgm:pt modelId="{6A6F6E7A-8448-40E5-88C5-776A9983EB3F}" type="pres">
      <dgm:prSet presAssocID="{9739FB8C-C89A-4977-800E-B582BCC054F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CA6FDC4-787E-4CC7-BC6A-85C12550E0B3}" type="pres">
      <dgm:prSet presAssocID="{9739FB8C-C89A-4977-800E-B582BCC054F8}" presName="rootComposite" presStyleCnt="0"/>
      <dgm:spPr/>
      <dgm:t>
        <a:bodyPr/>
        <a:lstStyle/>
        <a:p>
          <a:endParaRPr lang="ru-RU"/>
        </a:p>
      </dgm:t>
    </dgm:pt>
    <dgm:pt modelId="{08826019-40B6-4E99-9E2D-31D2B37AB09C}" type="pres">
      <dgm:prSet presAssocID="{9739FB8C-C89A-4977-800E-B582BCC054F8}" presName="rootText" presStyleLbl="node3" presStyleIdx="4" presStyleCnt="12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35B132-943D-443F-82FF-50E7F9453C28}" type="pres">
      <dgm:prSet presAssocID="{9739FB8C-C89A-4977-800E-B582BCC054F8}" presName="rootConnector" presStyleLbl="node3" presStyleIdx="4" presStyleCnt="12"/>
      <dgm:spPr/>
      <dgm:t>
        <a:bodyPr/>
        <a:lstStyle/>
        <a:p>
          <a:endParaRPr lang="ru-RU"/>
        </a:p>
      </dgm:t>
    </dgm:pt>
    <dgm:pt modelId="{096CE752-394E-4F8B-A8E3-F3B3243A4211}" type="pres">
      <dgm:prSet presAssocID="{9739FB8C-C89A-4977-800E-B582BCC054F8}" presName="hierChild4" presStyleCnt="0"/>
      <dgm:spPr/>
      <dgm:t>
        <a:bodyPr/>
        <a:lstStyle/>
        <a:p>
          <a:endParaRPr lang="ru-RU"/>
        </a:p>
      </dgm:t>
    </dgm:pt>
    <dgm:pt modelId="{75F3BC7F-0CD7-427D-9DD8-D66B76DC3B95}" type="pres">
      <dgm:prSet presAssocID="{9739FB8C-C89A-4977-800E-B582BCC054F8}" presName="hierChild5" presStyleCnt="0"/>
      <dgm:spPr/>
      <dgm:t>
        <a:bodyPr/>
        <a:lstStyle/>
        <a:p>
          <a:endParaRPr lang="ru-RU"/>
        </a:p>
      </dgm:t>
    </dgm:pt>
    <dgm:pt modelId="{3A5BF0D6-4EB9-4827-A22F-725652169BAF}" type="pres">
      <dgm:prSet presAssocID="{32A7F9D8-7BAC-4AB0-AC7B-517637D76938}" presName="Name37" presStyleLbl="parChTrans1D3" presStyleIdx="5" presStyleCnt="12"/>
      <dgm:spPr/>
      <dgm:t>
        <a:bodyPr/>
        <a:lstStyle/>
        <a:p>
          <a:endParaRPr lang="ru-RU"/>
        </a:p>
      </dgm:t>
    </dgm:pt>
    <dgm:pt modelId="{178D9B34-C0EC-4235-8FBD-E665D1BCBD23}" type="pres">
      <dgm:prSet presAssocID="{C6211C3D-C664-460A-B36A-6EFC375EF241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56B15D1-74DA-49AD-A523-A9CC3068C874}" type="pres">
      <dgm:prSet presAssocID="{C6211C3D-C664-460A-B36A-6EFC375EF241}" presName="rootComposite" presStyleCnt="0"/>
      <dgm:spPr/>
      <dgm:t>
        <a:bodyPr/>
        <a:lstStyle/>
        <a:p>
          <a:endParaRPr lang="ru-RU"/>
        </a:p>
      </dgm:t>
    </dgm:pt>
    <dgm:pt modelId="{20C82F1B-57C4-4A0C-B4E6-0A6EFAC1002F}" type="pres">
      <dgm:prSet presAssocID="{C6211C3D-C664-460A-B36A-6EFC375EF241}" presName="rootText" presStyleLbl="node3" presStyleIdx="5" presStyleCnt="12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2F8C7F-9D71-4483-8683-9ED1FE06FF80}" type="pres">
      <dgm:prSet presAssocID="{C6211C3D-C664-460A-B36A-6EFC375EF241}" presName="rootConnector" presStyleLbl="node3" presStyleIdx="5" presStyleCnt="12"/>
      <dgm:spPr/>
      <dgm:t>
        <a:bodyPr/>
        <a:lstStyle/>
        <a:p>
          <a:endParaRPr lang="ru-RU"/>
        </a:p>
      </dgm:t>
    </dgm:pt>
    <dgm:pt modelId="{07C0DF61-DDBB-4CFE-94A9-792EBEE6E6FD}" type="pres">
      <dgm:prSet presAssocID="{C6211C3D-C664-460A-B36A-6EFC375EF241}" presName="hierChild4" presStyleCnt="0"/>
      <dgm:spPr/>
      <dgm:t>
        <a:bodyPr/>
        <a:lstStyle/>
        <a:p>
          <a:endParaRPr lang="ru-RU"/>
        </a:p>
      </dgm:t>
    </dgm:pt>
    <dgm:pt modelId="{1A353829-B3B7-4129-BAC8-CE8E9A04146E}" type="pres">
      <dgm:prSet presAssocID="{C6211C3D-C664-460A-B36A-6EFC375EF241}" presName="hierChild5" presStyleCnt="0"/>
      <dgm:spPr/>
      <dgm:t>
        <a:bodyPr/>
        <a:lstStyle/>
        <a:p>
          <a:endParaRPr lang="ru-RU"/>
        </a:p>
      </dgm:t>
    </dgm:pt>
    <dgm:pt modelId="{C798EC2B-4764-4FD3-BF78-77BBA5B7C2DD}" type="pres">
      <dgm:prSet presAssocID="{D09522AA-066A-46BA-A610-C003977C7E53}" presName="Name37" presStyleLbl="parChTrans1D3" presStyleIdx="6" presStyleCnt="12"/>
      <dgm:spPr/>
      <dgm:t>
        <a:bodyPr/>
        <a:lstStyle/>
        <a:p>
          <a:endParaRPr lang="ru-RU"/>
        </a:p>
      </dgm:t>
    </dgm:pt>
    <dgm:pt modelId="{20731C35-3E05-49E7-8999-2C3842FC015A}" type="pres">
      <dgm:prSet presAssocID="{569DC8C9-A5DF-442D-9465-382160F6D6E0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00ED3A4-3EAE-4025-8C2B-10FB20CE5AA7}" type="pres">
      <dgm:prSet presAssocID="{569DC8C9-A5DF-442D-9465-382160F6D6E0}" presName="rootComposite" presStyleCnt="0"/>
      <dgm:spPr/>
      <dgm:t>
        <a:bodyPr/>
        <a:lstStyle/>
        <a:p>
          <a:endParaRPr lang="ru-RU"/>
        </a:p>
      </dgm:t>
    </dgm:pt>
    <dgm:pt modelId="{4D887EF8-F16A-4CB7-928D-587571B3CA70}" type="pres">
      <dgm:prSet presAssocID="{569DC8C9-A5DF-442D-9465-382160F6D6E0}" presName="rootText" presStyleLbl="node3" presStyleIdx="6" presStyleCnt="12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F6C084-4BEA-4564-85F9-3F98F4DE85D1}" type="pres">
      <dgm:prSet presAssocID="{569DC8C9-A5DF-442D-9465-382160F6D6E0}" presName="rootConnector" presStyleLbl="node3" presStyleIdx="6" presStyleCnt="12"/>
      <dgm:spPr/>
      <dgm:t>
        <a:bodyPr/>
        <a:lstStyle/>
        <a:p>
          <a:endParaRPr lang="ru-RU"/>
        </a:p>
      </dgm:t>
    </dgm:pt>
    <dgm:pt modelId="{B3725496-D6E6-4260-B713-8D06EB2800F6}" type="pres">
      <dgm:prSet presAssocID="{569DC8C9-A5DF-442D-9465-382160F6D6E0}" presName="hierChild4" presStyleCnt="0"/>
      <dgm:spPr/>
      <dgm:t>
        <a:bodyPr/>
        <a:lstStyle/>
        <a:p>
          <a:endParaRPr lang="ru-RU"/>
        </a:p>
      </dgm:t>
    </dgm:pt>
    <dgm:pt modelId="{03A42B27-E3B9-4ED5-8042-38480E1FDA76}" type="pres">
      <dgm:prSet presAssocID="{569DC8C9-A5DF-442D-9465-382160F6D6E0}" presName="hierChild5" presStyleCnt="0"/>
      <dgm:spPr/>
      <dgm:t>
        <a:bodyPr/>
        <a:lstStyle/>
        <a:p>
          <a:endParaRPr lang="ru-RU"/>
        </a:p>
      </dgm:t>
    </dgm:pt>
    <dgm:pt modelId="{D7B9EA8E-02DC-414D-AB01-8462159C43B5}" type="pres">
      <dgm:prSet presAssocID="{7FF10E62-A22E-4755-B436-1873CB72489B}" presName="Name37" presStyleLbl="parChTrans1D3" presStyleIdx="7" presStyleCnt="12"/>
      <dgm:spPr/>
      <dgm:t>
        <a:bodyPr/>
        <a:lstStyle/>
        <a:p>
          <a:endParaRPr lang="ru-RU"/>
        </a:p>
      </dgm:t>
    </dgm:pt>
    <dgm:pt modelId="{3822F002-FB9B-4F04-A017-129F3BC468CD}" type="pres">
      <dgm:prSet presAssocID="{8BFC3AB7-C4F2-4A9B-9E23-FBCA52B81AA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B1FFED6-BBB5-4A96-82E9-6FF0E85A109D}" type="pres">
      <dgm:prSet presAssocID="{8BFC3AB7-C4F2-4A9B-9E23-FBCA52B81AA4}" presName="rootComposite" presStyleCnt="0"/>
      <dgm:spPr/>
      <dgm:t>
        <a:bodyPr/>
        <a:lstStyle/>
        <a:p>
          <a:endParaRPr lang="ru-RU"/>
        </a:p>
      </dgm:t>
    </dgm:pt>
    <dgm:pt modelId="{B9151DF8-C8D3-4CF9-9D64-9EAF0AED01D4}" type="pres">
      <dgm:prSet presAssocID="{8BFC3AB7-C4F2-4A9B-9E23-FBCA52B81AA4}" presName="rootText" presStyleLbl="node3" presStyleIdx="7" presStyleCnt="12" custScaleX="146410" custScaleY="146410" custLinFactX="-22601" custLinFactNeighborX="-100000" custLinFactNeighborY="-35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1DF43F-3CDE-4773-879D-4D909158082C}" type="pres">
      <dgm:prSet presAssocID="{8BFC3AB7-C4F2-4A9B-9E23-FBCA52B81AA4}" presName="rootConnector" presStyleLbl="node3" presStyleIdx="7" presStyleCnt="12"/>
      <dgm:spPr/>
      <dgm:t>
        <a:bodyPr/>
        <a:lstStyle/>
        <a:p>
          <a:endParaRPr lang="ru-RU"/>
        </a:p>
      </dgm:t>
    </dgm:pt>
    <dgm:pt modelId="{9028640E-27DA-4FFD-89D8-7B6CC1C8469A}" type="pres">
      <dgm:prSet presAssocID="{8BFC3AB7-C4F2-4A9B-9E23-FBCA52B81AA4}" presName="hierChild4" presStyleCnt="0"/>
      <dgm:spPr/>
      <dgm:t>
        <a:bodyPr/>
        <a:lstStyle/>
        <a:p>
          <a:endParaRPr lang="ru-RU"/>
        </a:p>
      </dgm:t>
    </dgm:pt>
    <dgm:pt modelId="{BA8299A6-68C8-43FB-8D0E-5CFDD8B4D724}" type="pres">
      <dgm:prSet presAssocID="{8BFC3AB7-C4F2-4A9B-9E23-FBCA52B81AA4}" presName="hierChild5" presStyleCnt="0"/>
      <dgm:spPr/>
      <dgm:t>
        <a:bodyPr/>
        <a:lstStyle/>
        <a:p>
          <a:endParaRPr lang="ru-RU"/>
        </a:p>
      </dgm:t>
    </dgm:pt>
    <dgm:pt modelId="{4FCEB2ED-5DCD-4EC3-B9BC-5A9FA691B848}" type="pres">
      <dgm:prSet presAssocID="{C99E54A8-483F-4319-BA9A-C7FE2485FC09}" presName="hierChild5" presStyleCnt="0"/>
      <dgm:spPr/>
      <dgm:t>
        <a:bodyPr/>
        <a:lstStyle/>
        <a:p>
          <a:endParaRPr lang="ru-RU"/>
        </a:p>
      </dgm:t>
    </dgm:pt>
    <dgm:pt modelId="{333B1375-B2FD-444F-AF85-0133FD1E0CF2}" type="pres">
      <dgm:prSet presAssocID="{87A48FBC-E5EE-4DEE-92B2-8696FCBE9E2C}" presName="Name35" presStyleLbl="parChTrans1D2" presStyleIdx="3" presStyleCnt="6"/>
      <dgm:spPr/>
      <dgm:t>
        <a:bodyPr/>
        <a:lstStyle/>
        <a:p>
          <a:endParaRPr lang="ru-RU"/>
        </a:p>
      </dgm:t>
    </dgm:pt>
    <dgm:pt modelId="{D739D26D-EDF9-4580-9E99-7C089221F42E}" type="pres">
      <dgm:prSet presAssocID="{C312EB46-97A0-4F73-A3AF-949E7072669D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89D7E10-A34A-4CB9-82D3-ACD91C591EF5}" type="pres">
      <dgm:prSet presAssocID="{C312EB46-97A0-4F73-A3AF-949E7072669D}" presName="rootComposite" presStyleCnt="0"/>
      <dgm:spPr/>
      <dgm:t>
        <a:bodyPr/>
        <a:lstStyle/>
        <a:p>
          <a:endParaRPr lang="ru-RU"/>
        </a:p>
      </dgm:t>
    </dgm:pt>
    <dgm:pt modelId="{DECC74B0-C375-4146-A87E-7D9B4C65F5A7}" type="pres">
      <dgm:prSet presAssocID="{C312EB46-97A0-4F73-A3AF-949E7072669D}" presName="rootText" presStyleLbl="node2" presStyleIdx="3" presStyleCnt="6" custScaleX="166015" custScaleY="1495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ECA5C-DC61-4D79-B1E3-489A6BDA36E2}" type="pres">
      <dgm:prSet presAssocID="{C312EB46-97A0-4F73-A3AF-949E7072669D}" presName="rootConnector" presStyleLbl="node2" presStyleIdx="3" presStyleCnt="6"/>
      <dgm:spPr/>
      <dgm:t>
        <a:bodyPr/>
        <a:lstStyle/>
        <a:p>
          <a:endParaRPr lang="ru-RU"/>
        </a:p>
      </dgm:t>
    </dgm:pt>
    <dgm:pt modelId="{F4D4ACBD-08B4-4AC8-B7FF-773E3A835119}" type="pres">
      <dgm:prSet presAssocID="{C312EB46-97A0-4F73-A3AF-949E7072669D}" presName="hierChild4" presStyleCnt="0"/>
      <dgm:spPr/>
      <dgm:t>
        <a:bodyPr/>
        <a:lstStyle/>
        <a:p>
          <a:endParaRPr lang="ru-RU"/>
        </a:p>
      </dgm:t>
    </dgm:pt>
    <dgm:pt modelId="{3C735CFA-03E4-4810-A5FD-84BC3AB9B5C0}" type="pres">
      <dgm:prSet presAssocID="{8A84EF75-0DDC-47B1-861F-CCD413DA322E}" presName="Name37" presStyleLbl="parChTrans1D3" presStyleIdx="8" presStyleCnt="12"/>
      <dgm:spPr/>
      <dgm:t>
        <a:bodyPr/>
        <a:lstStyle/>
        <a:p>
          <a:endParaRPr lang="ru-RU"/>
        </a:p>
      </dgm:t>
    </dgm:pt>
    <dgm:pt modelId="{D6294583-73E6-497C-9BE8-D79DB4260BDE}" type="pres">
      <dgm:prSet presAssocID="{61C462D9-2292-4CBF-AA71-1E0E9C6D575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563FBAE-9B97-4D35-89B2-B3C1ADB1AE4D}" type="pres">
      <dgm:prSet presAssocID="{61C462D9-2292-4CBF-AA71-1E0E9C6D575B}" presName="rootComposite" presStyleCnt="0"/>
      <dgm:spPr/>
      <dgm:t>
        <a:bodyPr/>
        <a:lstStyle/>
        <a:p>
          <a:endParaRPr lang="ru-RU"/>
        </a:p>
      </dgm:t>
    </dgm:pt>
    <dgm:pt modelId="{08DA6789-D3C6-4AF5-8BF5-4C080EC4BA83}" type="pres">
      <dgm:prSet presAssocID="{61C462D9-2292-4CBF-AA71-1E0E9C6D575B}" presName="rootText" presStyleLbl="node3" presStyleIdx="8" presStyleCnt="12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109E41-D7F2-49A7-9CFA-CD477D6979EA}" type="pres">
      <dgm:prSet presAssocID="{61C462D9-2292-4CBF-AA71-1E0E9C6D575B}" presName="rootConnector" presStyleLbl="node3" presStyleIdx="8" presStyleCnt="12"/>
      <dgm:spPr/>
      <dgm:t>
        <a:bodyPr/>
        <a:lstStyle/>
        <a:p>
          <a:endParaRPr lang="ru-RU"/>
        </a:p>
      </dgm:t>
    </dgm:pt>
    <dgm:pt modelId="{A85AE3BE-C40D-4F90-BB29-9E5AA8F621AC}" type="pres">
      <dgm:prSet presAssocID="{61C462D9-2292-4CBF-AA71-1E0E9C6D575B}" presName="hierChild4" presStyleCnt="0"/>
      <dgm:spPr/>
      <dgm:t>
        <a:bodyPr/>
        <a:lstStyle/>
        <a:p>
          <a:endParaRPr lang="ru-RU"/>
        </a:p>
      </dgm:t>
    </dgm:pt>
    <dgm:pt modelId="{8ACCB481-B7C7-4400-A64B-7D8776B13381}" type="pres">
      <dgm:prSet presAssocID="{61C462D9-2292-4CBF-AA71-1E0E9C6D575B}" presName="hierChild5" presStyleCnt="0"/>
      <dgm:spPr/>
      <dgm:t>
        <a:bodyPr/>
        <a:lstStyle/>
        <a:p>
          <a:endParaRPr lang="ru-RU"/>
        </a:p>
      </dgm:t>
    </dgm:pt>
    <dgm:pt modelId="{932E4D33-4A18-4558-8A06-32050C51083A}" type="pres">
      <dgm:prSet presAssocID="{F3B18321-948A-4516-BDD8-9EACBA172819}" presName="Name37" presStyleLbl="parChTrans1D3" presStyleIdx="9" presStyleCnt="12"/>
      <dgm:spPr/>
      <dgm:t>
        <a:bodyPr/>
        <a:lstStyle/>
        <a:p>
          <a:endParaRPr lang="ru-RU"/>
        </a:p>
      </dgm:t>
    </dgm:pt>
    <dgm:pt modelId="{BB17A534-0683-42E6-9E4D-4A45C9922611}" type="pres">
      <dgm:prSet presAssocID="{9B1EF808-441D-48ED-85CA-F81970E2B5B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8BBF37C-38EF-4DF5-BBF7-CA2C249EBF00}" type="pres">
      <dgm:prSet presAssocID="{9B1EF808-441D-48ED-85CA-F81970E2B5B2}" presName="rootComposite" presStyleCnt="0"/>
      <dgm:spPr/>
      <dgm:t>
        <a:bodyPr/>
        <a:lstStyle/>
        <a:p>
          <a:endParaRPr lang="ru-RU"/>
        </a:p>
      </dgm:t>
    </dgm:pt>
    <dgm:pt modelId="{380C9991-9FB2-4164-9317-15BB5B030F58}" type="pres">
      <dgm:prSet presAssocID="{9B1EF808-441D-48ED-85CA-F81970E2B5B2}" presName="rootText" presStyleLbl="node3" presStyleIdx="9" presStyleCnt="12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524F6C-CA35-49BC-886D-5A41E4CF0451}" type="pres">
      <dgm:prSet presAssocID="{9B1EF808-441D-48ED-85CA-F81970E2B5B2}" presName="rootConnector" presStyleLbl="node3" presStyleIdx="9" presStyleCnt="12"/>
      <dgm:spPr/>
      <dgm:t>
        <a:bodyPr/>
        <a:lstStyle/>
        <a:p>
          <a:endParaRPr lang="ru-RU"/>
        </a:p>
      </dgm:t>
    </dgm:pt>
    <dgm:pt modelId="{2B5A2BB1-571F-4ABB-8683-51343E4983D2}" type="pres">
      <dgm:prSet presAssocID="{9B1EF808-441D-48ED-85CA-F81970E2B5B2}" presName="hierChild4" presStyleCnt="0"/>
      <dgm:spPr/>
      <dgm:t>
        <a:bodyPr/>
        <a:lstStyle/>
        <a:p>
          <a:endParaRPr lang="ru-RU"/>
        </a:p>
      </dgm:t>
    </dgm:pt>
    <dgm:pt modelId="{74E2780C-9FE6-4FD3-9258-04A4514047E6}" type="pres">
      <dgm:prSet presAssocID="{9B1EF808-441D-48ED-85CA-F81970E2B5B2}" presName="hierChild5" presStyleCnt="0"/>
      <dgm:spPr/>
      <dgm:t>
        <a:bodyPr/>
        <a:lstStyle/>
        <a:p>
          <a:endParaRPr lang="ru-RU"/>
        </a:p>
      </dgm:t>
    </dgm:pt>
    <dgm:pt modelId="{C370822B-F002-47B3-B339-A876C8C521AD}" type="pres">
      <dgm:prSet presAssocID="{F1B0971F-0D29-487D-B683-D7A98EC13A33}" presName="Name37" presStyleLbl="parChTrans1D3" presStyleIdx="10" presStyleCnt="12"/>
      <dgm:spPr/>
      <dgm:t>
        <a:bodyPr/>
        <a:lstStyle/>
        <a:p>
          <a:endParaRPr lang="ru-RU"/>
        </a:p>
      </dgm:t>
    </dgm:pt>
    <dgm:pt modelId="{BFDDBE1D-9A7F-4508-BAD8-24F5EBD47B05}" type="pres">
      <dgm:prSet presAssocID="{FCBD3760-90A3-441B-B4DC-1B60B1DB271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B717AE1-EAD5-4642-A623-DF0F593DE4CC}" type="pres">
      <dgm:prSet presAssocID="{FCBD3760-90A3-441B-B4DC-1B60B1DB2719}" presName="rootComposite" presStyleCnt="0"/>
      <dgm:spPr/>
      <dgm:t>
        <a:bodyPr/>
        <a:lstStyle/>
        <a:p>
          <a:endParaRPr lang="ru-RU"/>
        </a:p>
      </dgm:t>
    </dgm:pt>
    <dgm:pt modelId="{2AC5AEC5-A934-4D59-909D-29AA96B57A86}" type="pres">
      <dgm:prSet presAssocID="{FCBD3760-90A3-441B-B4DC-1B60B1DB2719}" presName="rootText" presStyleLbl="node3" presStyleIdx="10" presStyleCnt="12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52BE25-1430-4507-8A41-D858A78C3F53}" type="pres">
      <dgm:prSet presAssocID="{FCBD3760-90A3-441B-B4DC-1B60B1DB2719}" presName="rootConnector" presStyleLbl="node3" presStyleIdx="10" presStyleCnt="12"/>
      <dgm:spPr/>
      <dgm:t>
        <a:bodyPr/>
        <a:lstStyle/>
        <a:p>
          <a:endParaRPr lang="ru-RU"/>
        </a:p>
      </dgm:t>
    </dgm:pt>
    <dgm:pt modelId="{0EBC3338-8AE4-423F-8AEF-E84DE4B2CC4C}" type="pres">
      <dgm:prSet presAssocID="{FCBD3760-90A3-441B-B4DC-1B60B1DB2719}" presName="hierChild4" presStyleCnt="0"/>
      <dgm:spPr/>
      <dgm:t>
        <a:bodyPr/>
        <a:lstStyle/>
        <a:p>
          <a:endParaRPr lang="ru-RU"/>
        </a:p>
      </dgm:t>
    </dgm:pt>
    <dgm:pt modelId="{158A2FAF-AD14-4C2A-AF59-F1E95FE8483A}" type="pres">
      <dgm:prSet presAssocID="{FCBD3760-90A3-441B-B4DC-1B60B1DB2719}" presName="hierChild5" presStyleCnt="0"/>
      <dgm:spPr/>
      <dgm:t>
        <a:bodyPr/>
        <a:lstStyle/>
        <a:p>
          <a:endParaRPr lang="ru-RU"/>
        </a:p>
      </dgm:t>
    </dgm:pt>
    <dgm:pt modelId="{B034E7E8-544D-4E30-A121-E9DB68D272E0}" type="pres">
      <dgm:prSet presAssocID="{41F28D19-549D-4854-BD60-6A5DB29C672A}" presName="Name37" presStyleLbl="parChTrans1D3" presStyleIdx="11" presStyleCnt="12"/>
      <dgm:spPr/>
      <dgm:t>
        <a:bodyPr/>
        <a:lstStyle/>
        <a:p>
          <a:endParaRPr lang="ru-RU"/>
        </a:p>
      </dgm:t>
    </dgm:pt>
    <dgm:pt modelId="{E8A5B3D4-5BDB-4BE6-8851-942F024D6BC8}" type="pres">
      <dgm:prSet presAssocID="{9B5EF84F-4F8A-4176-9E18-BD5D7B71A0E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BDA43EC-8018-41EB-BA5C-3D9CD8B82BE0}" type="pres">
      <dgm:prSet presAssocID="{9B5EF84F-4F8A-4176-9E18-BD5D7B71A0E9}" presName="rootComposite" presStyleCnt="0"/>
      <dgm:spPr/>
      <dgm:t>
        <a:bodyPr/>
        <a:lstStyle/>
        <a:p>
          <a:endParaRPr lang="ru-RU"/>
        </a:p>
      </dgm:t>
    </dgm:pt>
    <dgm:pt modelId="{B27E051C-AD11-42D0-8AF9-97556718E5F5}" type="pres">
      <dgm:prSet presAssocID="{9B5EF84F-4F8A-4176-9E18-BD5D7B71A0E9}" presName="rootText" presStyleLbl="node3" presStyleIdx="11" presStyleCnt="12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25546F-78B2-478D-81DE-1D873DD7534B}" type="pres">
      <dgm:prSet presAssocID="{9B5EF84F-4F8A-4176-9E18-BD5D7B71A0E9}" presName="rootConnector" presStyleLbl="node3" presStyleIdx="11" presStyleCnt="12"/>
      <dgm:spPr/>
      <dgm:t>
        <a:bodyPr/>
        <a:lstStyle/>
        <a:p>
          <a:endParaRPr lang="ru-RU"/>
        </a:p>
      </dgm:t>
    </dgm:pt>
    <dgm:pt modelId="{78FED57A-59DB-4041-BE8B-9A17996F4798}" type="pres">
      <dgm:prSet presAssocID="{9B5EF84F-4F8A-4176-9E18-BD5D7B71A0E9}" presName="hierChild4" presStyleCnt="0"/>
      <dgm:spPr/>
      <dgm:t>
        <a:bodyPr/>
        <a:lstStyle/>
        <a:p>
          <a:endParaRPr lang="ru-RU"/>
        </a:p>
      </dgm:t>
    </dgm:pt>
    <dgm:pt modelId="{3D859E96-273E-4B25-B483-F604DE5C17C2}" type="pres">
      <dgm:prSet presAssocID="{9B5EF84F-4F8A-4176-9E18-BD5D7B71A0E9}" presName="hierChild5" presStyleCnt="0"/>
      <dgm:spPr/>
      <dgm:t>
        <a:bodyPr/>
        <a:lstStyle/>
        <a:p>
          <a:endParaRPr lang="ru-RU"/>
        </a:p>
      </dgm:t>
    </dgm:pt>
    <dgm:pt modelId="{3115920B-5336-4C6F-9FE8-5D6C84DF70E7}" type="pres">
      <dgm:prSet presAssocID="{C312EB46-97A0-4F73-A3AF-949E7072669D}" presName="hierChild5" presStyleCnt="0"/>
      <dgm:spPr/>
      <dgm:t>
        <a:bodyPr/>
        <a:lstStyle/>
        <a:p>
          <a:endParaRPr lang="ru-RU"/>
        </a:p>
      </dgm:t>
    </dgm:pt>
    <dgm:pt modelId="{26BDE45B-D6FD-4846-B384-C96590A7C87E}" type="pres">
      <dgm:prSet presAssocID="{0EDB863A-EC37-4497-8DE3-820480CDF7F5}" presName="Name35" presStyleLbl="parChTrans1D2" presStyleIdx="4" presStyleCnt="6"/>
      <dgm:spPr/>
      <dgm:t>
        <a:bodyPr/>
        <a:lstStyle/>
        <a:p>
          <a:endParaRPr lang="ru-RU"/>
        </a:p>
      </dgm:t>
    </dgm:pt>
    <dgm:pt modelId="{2C9EEB89-F356-4993-AEB9-A6CD892C610D}" type="pres">
      <dgm:prSet presAssocID="{BDE44E6E-0070-437E-85B9-580E795C00F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836D2A2-95F4-4714-B9F6-7B21CCD208A4}" type="pres">
      <dgm:prSet presAssocID="{BDE44E6E-0070-437E-85B9-580E795C00F4}" presName="rootComposite" presStyleCnt="0"/>
      <dgm:spPr/>
      <dgm:t>
        <a:bodyPr/>
        <a:lstStyle/>
        <a:p>
          <a:endParaRPr lang="ru-RU"/>
        </a:p>
      </dgm:t>
    </dgm:pt>
    <dgm:pt modelId="{7CFFE1B1-3A0F-464C-8DA5-074B014EDD3F}" type="pres">
      <dgm:prSet presAssocID="{BDE44E6E-0070-437E-85B9-580E795C00F4}" presName="rootText" presStyleLbl="node2" presStyleIdx="4" presStyleCnt="6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9900A9-E4D4-46F0-BC59-A3C57071E516}" type="pres">
      <dgm:prSet presAssocID="{BDE44E6E-0070-437E-85B9-580E795C00F4}" presName="rootConnector" presStyleLbl="node2" presStyleIdx="4" presStyleCnt="6"/>
      <dgm:spPr/>
      <dgm:t>
        <a:bodyPr/>
        <a:lstStyle/>
        <a:p>
          <a:endParaRPr lang="ru-RU"/>
        </a:p>
      </dgm:t>
    </dgm:pt>
    <dgm:pt modelId="{3EF3A9F5-10B4-4FF4-94BF-E49F22730551}" type="pres">
      <dgm:prSet presAssocID="{BDE44E6E-0070-437E-85B9-580E795C00F4}" presName="hierChild4" presStyleCnt="0"/>
      <dgm:spPr/>
      <dgm:t>
        <a:bodyPr/>
        <a:lstStyle/>
        <a:p>
          <a:endParaRPr lang="ru-RU"/>
        </a:p>
      </dgm:t>
    </dgm:pt>
    <dgm:pt modelId="{174E22CD-32B8-4FC1-855A-157C9433214E}" type="pres">
      <dgm:prSet presAssocID="{BDE44E6E-0070-437E-85B9-580E795C00F4}" presName="hierChild5" presStyleCnt="0"/>
      <dgm:spPr/>
      <dgm:t>
        <a:bodyPr/>
        <a:lstStyle/>
        <a:p>
          <a:endParaRPr lang="ru-RU"/>
        </a:p>
      </dgm:t>
    </dgm:pt>
    <dgm:pt modelId="{9D6578AF-CCD9-4F35-840E-3CA609C73452}" type="pres">
      <dgm:prSet presAssocID="{9C8C93B8-5A96-4B4B-A6C2-35CBC676F311}" presName="Name35" presStyleLbl="parChTrans1D2" presStyleIdx="5" presStyleCnt="6"/>
      <dgm:spPr/>
      <dgm:t>
        <a:bodyPr/>
        <a:lstStyle/>
        <a:p>
          <a:endParaRPr lang="ru-RU"/>
        </a:p>
      </dgm:t>
    </dgm:pt>
    <dgm:pt modelId="{56D839B2-FECD-4104-9F8A-3CEF93C31ECC}" type="pres">
      <dgm:prSet presAssocID="{EE951644-6248-41B4-8B06-219600C9C5A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38DA32D-DFDE-4405-9B0B-3A6310632C74}" type="pres">
      <dgm:prSet presAssocID="{EE951644-6248-41B4-8B06-219600C9C5A3}" presName="rootComposite" presStyleCnt="0"/>
      <dgm:spPr/>
      <dgm:t>
        <a:bodyPr/>
        <a:lstStyle/>
        <a:p>
          <a:endParaRPr lang="ru-RU"/>
        </a:p>
      </dgm:t>
    </dgm:pt>
    <dgm:pt modelId="{9DA6B5D4-8FCC-4C2F-820C-167B805E0180}" type="pres">
      <dgm:prSet presAssocID="{EE951644-6248-41B4-8B06-219600C9C5A3}" presName="rootText" presStyleLbl="node2" presStyleIdx="5" presStyleCnt="6" custScaleX="146410" custScaleY="1464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BAEB52-06DD-478C-AE68-52F8577A20FB}" type="pres">
      <dgm:prSet presAssocID="{EE951644-6248-41B4-8B06-219600C9C5A3}" presName="rootConnector" presStyleLbl="node2" presStyleIdx="5" presStyleCnt="6"/>
      <dgm:spPr/>
      <dgm:t>
        <a:bodyPr/>
        <a:lstStyle/>
        <a:p>
          <a:endParaRPr lang="ru-RU"/>
        </a:p>
      </dgm:t>
    </dgm:pt>
    <dgm:pt modelId="{B09C2F82-D19E-40CA-B2E1-A4F14AE27C31}" type="pres">
      <dgm:prSet presAssocID="{EE951644-6248-41B4-8B06-219600C9C5A3}" presName="hierChild4" presStyleCnt="0"/>
      <dgm:spPr/>
      <dgm:t>
        <a:bodyPr/>
        <a:lstStyle/>
        <a:p>
          <a:endParaRPr lang="ru-RU"/>
        </a:p>
      </dgm:t>
    </dgm:pt>
    <dgm:pt modelId="{E6DF9B11-AD75-43DA-B198-A95AB29F5A03}" type="pres">
      <dgm:prSet presAssocID="{EE951644-6248-41B4-8B06-219600C9C5A3}" presName="hierChild5" presStyleCnt="0"/>
      <dgm:spPr/>
      <dgm:t>
        <a:bodyPr/>
        <a:lstStyle/>
        <a:p>
          <a:endParaRPr lang="ru-RU"/>
        </a:p>
      </dgm:t>
    </dgm:pt>
    <dgm:pt modelId="{20A34AFE-4AB6-4BB2-A18B-DDE04987ECC4}" type="pres">
      <dgm:prSet presAssocID="{E6ADA374-2065-4CA2-BABE-B45B3A07C811}" presName="hierChild3" presStyleCnt="0"/>
      <dgm:spPr/>
      <dgm:t>
        <a:bodyPr/>
        <a:lstStyle/>
        <a:p>
          <a:endParaRPr lang="ru-RU"/>
        </a:p>
      </dgm:t>
    </dgm:pt>
  </dgm:ptLst>
  <dgm:cxnLst>
    <dgm:cxn modelId="{5E9466BF-C109-4506-860B-F72326AEBEF4}" srcId="{C312EB46-97A0-4F73-A3AF-949E7072669D}" destId="{9B1EF808-441D-48ED-85CA-F81970E2B5B2}" srcOrd="1" destOrd="0" parTransId="{F3B18321-948A-4516-BDD8-9EACBA172819}" sibTransId="{CE2ED5C5-B737-4C4F-8944-E5174B430D39}"/>
    <dgm:cxn modelId="{FC603B4C-B806-490F-BF7D-94EFBB1B3679}" srcId="{C99E54A8-483F-4319-BA9A-C7FE2485FC09}" destId="{31047057-A0C8-4861-A451-75EAE8007110}" srcOrd="0" destOrd="0" parTransId="{D1554588-8208-4FD9-B274-2C2B2206E476}" sibTransId="{BFB0B2F2-864D-4C12-BA07-ECAD0743DA52}"/>
    <dgm:cxn modelId="{46234F32-4D10-48DB-820F-6AA3DF50271C}" srcId="{E6ADA374-2065-4CA2-BABE-B45B3A07C811}" destId="{BDE44E6E-0070-437E-85B9-580E795C00F4}" srcOrd="4" destOrd="0" parTransId="{0EDB863A-EC37-4497-8DE3-820480CDF7F5}" sibTransId="{4011EC4F-988A-43A8-AF1F-CCB202D923EF}"/>
    <dgm:cxn modelId="{D683FE06-F5C4-46B6-974F-D9813D6CFC7A}" type="presOf" srcId="{87A48FBC-E5EE-4DEE-92B2-8696FCBE9E2C}" destId="{333B1375-B2FD-444F-AF85-0133FD1E0CF2}" srcOrd="0" destOrd="0" presId="urn:microsoft.com/office/officeart/2005/8/layout/orgChart1"/>
    <dgm:cxn modelId="{C2FFF3A2-A373-489C-A980-5F84CA581AD2}" srcId="{C99E54A8-483F-4319-BA9A-C7FE2485FC09}" destId="{569DC8C9-A5DF-442D-9465-382160F6D6E0}" srcOrd="6" destOrd="0" parTransId="{D09522AA-066A-46BA-A610-C003977C7E53}" sibTransId="{C9A01A44-661A-452E-B7C6-43FAB0A95BEA}"/>
    <dgm:cxn modelId="{D4EB8CD1-3E4C-4187-B860-4D8C4CA5738D}" type="presOf" srcId="{DD9DD4F9-A7C4-4D7D-AA14-96EC541F3417}" destId="{E7617CC1-BA0A-42D2-9D5E-D13705B55670}" srcOrd="1" destOrd="0" presId="urn:microsoft.com/office/officeart/2005/8/layout/orgChart1"/>
    <dgm:cxn modelId="{5BC5CEED-9797-44A9-BC33-AB97B5AEB999}" type="presOf" srcId="{61C462D9-2292-4CBF-AA71-1E0E9C6D575B}" destId="{4B109E41-D7F2-49A7-9CFA-CD477D6979EA}" srcOrd="1" destOrd="0" presId="urn:microsoft.com/office/officeart/2005/8/layout/orgChart1"/>
    <dgm:cxn modelId="{15FF0A49-4C01-412C-8DB2-E8A2EA449075}" srcId="{C99E54A8-483F-4319-BA9A-C7FE2485FC09}" destId="{8BFC3AB7-C4F2-4A9B-9E23-FBCA52B81AA4}" srcOrd="7" destOrd="0" parTransId="{7FF10E62-A22E-4755-B436-1873CB72489B}" sibTransId="{577AD5A1-E0B6-4D33-8432-01763E5F7649}"/>
    <dgm:cxn modelId="{02A309E6-2215-492E-A470-264034F43C62}" type="presOf" srcId="{2173B87D-A4D9-4A56-8799-58CA1664047D}" destId="{27619B95-AAA8-40D6-8ECF-3A6F1FAD0D25}" srcOrd="0" destOrd="0" presId="urn:microsoft.com/office/officeart/2005/8/layout/orgChart1"/>
    <dgm:cxn modelId="{0C2A03C2-1D30-4807-9DBC-F933FDB52164}" srcId="{C99E54A8-483F-4319-BA9A-C7FE2485FC09}" destId="{34349344-7B69-4920-BE62-397DD8079F2A}" srcOrd="2" destOrd="0" parTransId="{94EEFC82-B0A9-48B1-9DFA-478FB8B94AC4}" sibTransId="{1F2C30A9-CAF2-4EF0-8635-4EAE0F6278BB}"/>
    <dgm:cxn modelId="{EC22DA6C-7BEB-49D5-870B-7D14594D945E}" type="presOf" srcId="{9C8C93B8-5A96-4B4B-A6C2-35CBC676F311}" destId="{9D6578AF-CCD9-4F35-840E-3CA609C73452}" srcOrd="0" destOrd="0" presId="urn:microsoft.com/office/officeart/2005/8/layout/orgChart1"/>
    <dgm:cxn modelId="{6AD29078-4683-44F0-8B5A-3E8F14646C9A}" srcId="{C99E54A8-483F-4319-BA9A-C7FE2485FC09}" destId="{739FFDA0-EC4B-433C-8CA4-0C4FBA46E76B}" srcOrd="3" destOrd="0" parTransId="{CAF9562B-90C5-4312-99C5-17867BE84D81}" sibTransId="{964F50E9-D38D-43A6-9349-624390D8022C}"/>
    <dgm:cxn modelId="{6576967C-E3E6-4E42-8D16-F74FBBCCEA65}" srcId="{144A52A1-9DD1-4735-AA88-5E2208104682}" destId="{E6ADA374-2065-4CA2-BABE-B45B3A07C811}" srcOrd="0" destOrd="0" parTransId="{01E7C708-9AD3-45A9-8BAC-64B616E9ED5F}" sibTransId="{1E9FDDA5-82C4-44E1-B476-8BB19625AA9B}"/>
    <dgm:cxn modelId="{8256ABC5-9B29-484E-BFEA-95A023827A93}" type="presOf" srcId="{569DC8C9-A5DF-442D-9465-382160F6D6E0}" destId="{BCF6C084-4BEA-4564-85F9-3F98F4DE85D1}" srcOrd="1" destOrd="0" presId="urn:microsoft.com/office/officeart/2005/8/layout/orgChart1"/>
    <dgm:cxn modelId="{623B31D0-52E6-4875-A6C3-5039A2574763}" type="presOf" srcId="{A0DF9C96-E65D-463A-8934-BB5078F327E9}" destId="{E045364B-837A-4584-A785-7428003C3DB3}" srcOrd="1" destOrd="0" presId="urn:microsoft.com/office/officeart/2005/8/layout/orgChart1"/>
    <dgm:cxn modelId="{9CBDA366-42CB-4C97-B438-AF4D41F05628}" type="presOf" srcId="{EE951644-6248-41B4-8B06-219600C9C5A3}" destId="{9DA6B5D4-8FCC-4C2F-820C-167B805E0180}" srcOrd="0" destOrd="0" presId="urn:microsoft.com/office/officeart/2005/8/layout/orgChart1"/>
    <dgm:cxn modelId="{5DDED439-31EF-4533-80CC-E5CE1D81ABC0}" type="presOf" srcId="{41F28D19-549D-4854-BD60-6A5DB29C672A}" destId="{B034E7E8-544D-4E30-A121-E9DB68D272E0}" srcOrd="0" destOrd="0" presId="urn:microsoft.com/office/officeart/2005/8/layout/orgChart1"/>
    <dgm:cxn modelId="{77AB3774-7C48-4567-8069-9AB06769CBB1}" type="presOf" srcId="{144A52A1-9DD1-4735-AA88-5E2208104682}" destId="{1C5C8168-D684-4F21-A564-4952C8E2EA33}" srcOrd="0" destOrd="0" presId="urn:microsoft.com/office/officeart/2005/8/layout/orgChart1"/>
    <dgm:cxn modelId="{F6081483-C5B1-4701-960C-8686D223B3D5}" type="presOf" srcId="{8BFC3AB7-C4F2-4A9B-9E23-FBCA52B81AA4}" destId="{B9151DF8-C8D3-4CF9-9D64-9EAF0AED01D4}" srcOrd="0" destOrd="0" presId="urn:microsoft.com/office/officeart/2005/8/layout/orgChart1"/>
    <dgm:cxn modelId="{4A792DAB-5CB6-4F95-BB41-4E043953695C}" type="presOf" srcId="{C6211C3D-C664-460A-B36A-6EFC375EF241}" destId="{182F8C7F-9D71-4483-8683-9ED1FE06FF80}" srcOrd="1" destOrd="0" presId="urn:microsoft.com/office/officeart/2005/8/layout/orgChart1"/>
    <dgm:cxn modelId="{52E21609-3B9E-4FEB-9025-6C0B70A923FC}" type="presOf" srcId="{BDE44E6E-0070-437E-85B9-580E795C00F4}" destId="{709900A9-E4D4-46F0-BC59-A3C57071E516}" srcOrd="1" destOrd="0" presId="urn:microsoft.com/office/officeart/2005/8/layout/orgChart1"/>
    <dgm:cxn modelId="{41CB2E6F-01B9-498C-AC8C-00DBF6695BB8}" srcId="{C312EB46-97A0-4F73-A3AF-949E7072669D}" destId="{61C462D9-2292-4CBF-AA71-1E0E9C6D575B}" srcOrd="0" destOrd="0" parTransId="{8A84EF75-0DDC-47B1-861F-CCD413DA322E}" sibTransId="{10A8DF39-304E-49F1-91EE-0616D9AA06E7}"/>
    <dgm:cxn modelId="{4ABB8B57-1698-40B2-96C7-3214FA5AB808}" type="presOf" srcId="{94EEFC82-B0A9-48B1-9DFA-478FB8B94AC4}" destId="{C3DE1354-F392-41FF-8829-D4E302ABF4D8}" srcOrd="0" destOrd="0" presId="urn:microsoft.com/office/officeart/2005/8/layout/orgChart1"/>
    <dgm:cxn modelId="{535BCE80-0E65-4B8D-96CF-33800B83CAFF}" type="presOf" srcId="{34349344-7B69-4920-BE62-397DD8079F2A}" destId="{A266F260-E368-4566-91FF-B951E0111284}" srcOrd="0" destOrd="0" presId="urn:microsoft.com/office/officeart/2005/8/layout/orgChart1"/>
    <dgm:cxn modelId="{E3F547BF-4652-4D2F-AC18-21960AAF5BF7}" type="presOf" srcId="{C99E54A8-483F-4319-BA9A-C7FE2485FC09}" destId="{5BF23BE0-9FDC-433A-88C5-319D37F10670}" srcOrd="1" destOrd="0" presId="urn:microsoft.com/office/officeart/2005/8/layout/orgChart1"/>
    <dgm:cxn modelId="{8A81DF4F-A56B-426F-B5CF-33754790786F}" type="presOf" srcId="{A9D90638-99A8-4EFE-B450-D065E8AE6259}" destId="{E69801CD-7C25-4B00-83E2-14847BF7AC57}" srcOrd="0" destOrd="0" presId="urn:microsoft.com/office/officeart/2005/8/layout/orgChart1"/>
    <dgm:cxn modelId="{9044F834-B22C-4CF1-9574-F7BE74A89A81}" srcId="{E6ADA374-2065-4CA2-BABE-B45B3A07C811}" destId="{C312EB46-97A0-4F73-A3AF-949E7072669D}" srcOrd="3" destOrd="0" parTransId="{87A48FBC-E5EE-4DEE-92B2-8696FCBE9E2C}" sibTransId="{402C90EA-48B1-448E-937C-BF76D7AF3B91}"/>
    <dgm:cxn modelId="{62DA5F59-F597-4DFA-BAC6-5B44C739C16E}" type="presOf" srcId="{FCBD3760-90A3-441B-B4DC-1B60B1DB2719}" destId="{C752BE25-1430-4507-8A41-D858A78C3F53}" srcOrd="1" destOrd="0" presId="urn:microsoft.com/office/officeart/2005/8/layout/orgChart1"/>
    <dgm:cxn modelId="{72416996-72E0-4EF7-B990-2A34727AFF9C}" type="presOf" srcId="{31047057-A0C8-4861-A451-75EAE8007110}" destId="{9B5B8FA5-AED2-4BF7-A2E5-66F9C21F3155}" srcOrd="0" destOrd="0" presId="urn:microsoft.com/office/officeart/2005/8/layout/orgChart1"/>
    <dgm:cxn modelId="{57BE76BB-FFD9-4BAB-B52C-BB0B4BD16B58}" type="presOf" srcId="{739FFDA0-EC4B-433C-8CA4-0C4FBA46E76B}" destId="{2DA7BC26-7422-46BB-B478-E51405E29CFB}" srcOrd="0" destOrd="0" presId="urn:microsoft.com/office/officeart/2005/8/layout/orgChart1"/>
    <dgm:cxn modelId="{5AC41D8F-2425-4E87-AEB5-68B24E595DB0}" type="presOf" srcId="{EE951644-6248-41B4-8B06-219600C9C5A3}" destId="{54BAEB52-06DD-478C-AE68-52F8577A20FB}" srcOrd="1" destOrd="0" presId="urn:microsoft.com/office/officeart/2005/8/layout/orgChart1"/>
    <dgm:cxn modelId="{B414DE1D-8AAC-4B79-8602-892AEE26255C}" type="presOf" srcId="{C6211C3D-C664-460A-B36A-6EFC375EF241}" destId="{20C82F1B-57C4-4A0C-B4E6-0A6EFAC1002F}" srcOrd="0" destOrd="0" presId="urn:microsoft.com/office/officeart/2005/8/layout/orgChart1"/>
    <dgm:cxn modelId="{38093907-6555-4208-807D-46FA9BED35C5}" type="presOf" srcId="{8BFC3AB7-C4F2-4A9B-9E23-FBCA52B81AA4}" destId="{391DF43F-3CDE-4773-879D-4D909158082C}" srcOrd="1" destOrd="0" presId="urn:microsoft.com/office/officeart/2005/8/layout/orgChart1"/>
    <dgm:cxn modelId="{A18C504C-A89A-42DE-9D96-9631AD4DF9AF}" type="presOf" srcId="{F3B18321-948A-4516-BDD8-9EACBA172819}" destId="{932E4D33-4A18-4558-8A06-32050C51083A}" srcOrd="0" destOrd="0" presId="urn:microsoft.com/office/officeart/2005/8/layout/orgChart1"/>
    <dgm:cxn modelId="{0AB2B752-B92D-46DD-843D-0A92A7773D8F}" type="presOf" srcId="{D5DA2C88-18DA-4A06-9B60-E776FBC437FE}" destId="{2C3ADB6D-79D5-4EA2-B0C0-516CB9E86F2E}" srcOrd="0" destOrd="0" presId="urn:microsoft.com/office/officeart/2005/8/layout/orgChart1"/>
    <dgm:cxn modelId="{E2644917-9D38-4901-AA78-164E432D8B08}" srcId="{E6ADA374-2065-4CA2-BABE-B45B3A07C811}" destId="{C99E54A8-483F-4319-BA9A-C7FE2485FC09}" srcOrd="2" destOrd="0" parTransId="{D5DA2C88-18DA-4A06-9B60-E776FBC437FE}" sibTransId="{BD6B5D6C-13A0-4792-9C6B-18E93B2E2CA8}"/>
    <dgm:cxn modelId="{C999486D-F3C9-43F2-BEB3-28AD3EACC8E4}" type="presOf" srcId="{BDE44E6E-0070-437E-85B9-580E795C00F4}" destId="{7CFFE1B1-3A0F-464C-8DA5-074B014EDD3F}" srcOrd="0" destOrd="0" presId="urn:microsoft.com/office/officeart/2005/8/layout/orgChart1"/>
    <dgm:cxn modelId="{887499D8-7FB2-4174-A6F4-11773B6DAE9F}" type="presOf" srcId="{F96B32FC-F267-4EDB-B325-2A9BA8F7B043}" destId="{18ECCD46-B840-4A46-B8F3-BFA75E7EBAD9}" srcOrd="0" destOrd="0" presId="urn:microsoft.com/office/officeart/2005/8/layout/orgChart1"/>
    <dgm:cxn modelId="{88A61472-3B12-4BEA-9348-BFED60F5E0FC}" srcId="{C99E54A8-483F-4319-BA9A-C7FE2485FC09}" destId="{9739FB8C-C89A-4977-800E-B582BCC054F8}" srcOrd="4" destOrd="0" parTransId="{F96B32FC-F267-4EDB-B325-2A9BA8F7B043}" sibTransId="{409FE0A2-24B8-443E-83A2-2AF9903A2E42}"/>
    <dgm:cxn modelId="{EFC6DBFA-F484-42AD-8172-F829EFB09D37}" srcId="{E6ADA374-2065-4CA2-BABE-B45B3A07C811}" destId="{EE951644-6248-41B4-8B06-219600C9C5A3}" srcOrd="5" destOrd="0" parTransId="{9C8C93B8-5A96-4B4B-A6C2-35CBC676F311}" sibTransId="{8F4683C7-2DB0-4873-AC73-A50960F6B385}"/>
    <dgm:cxn modelId="{139D07A1-594F-421B-9FCE-F5C86C32F988}" type="presOf" srcId="{A0DF9C96-E65D-463A-8934-BB5078F327E9}" destId="{B13152CD-209A-4170-A032-83D182FE21F7}" srcOrd="0" destOrd="0" presId="urn:microsoft.com/office/officeart/2005/8/layout/orgChart1"/>
    <dgm:cxn modelId="{24E31C92-7CC2-4032-B37D-ACF7575D0962}" type="presOf" srcId="{7FF10E62-A22E-4755-B436-1873CB72489B}" destId="{D7B9EA8E-02DC-414D-AB01-8462159C43B5}" srcOrd="0" destOrd="0" presId="urn:microsoft.com/office/officeart/2005/8/layout/orgChart1"/>
    <dgm:cxn modelId="{D09A921C-127E-47F4-984D-7576B38FF40B}" srcId="{C312EB46-97A0-4F73-A3AF-949E7072669D}" destId="{9B5EF84F-4F8A-4176-9E18-BD5D7B71A0E9}" srcOrd="3" destOrd="0" parTransId="{41F28D19-549D-4854-BD60-6A5DB29C672A}" sibTransId="{CD9A24E2-8ABA-4BC5-B02C-799B829CCE16}"/>
    <dgm:cxn modelId="{B3447FB0-58BA-4FD8-B335-AAC6CBE0A8DC}" type="presOf" srcId="{2BB13386-C6F2-498D-AD97-FEB4BB96A86C}" destId="{760C4BB0-0AB3-495F-872D-474FFDF43933}" srcOrd="0" destOrd="0" presId="urn:microsoft.com/office/officeart/2005/8/layout/orgChart1"/>
    <dgm:cxn modelId="{19BC6431-CB05-4011-BFA4-425BD3E48E90}" type="presOf" srcId="{9B5EF84F-4F8A-4176-9E18-BD5D7B71A0E9}" destId="{1C25546F-78B2-478D-81DE-1D873DD7534B}" srcOrd="1" destOrd="0" presId="urn:microsoft.com/office/officeart/2005/8/layout/orgChart1"/>
    <dgm:cxn modelId="{DB66EB84-DE7F-4EA9-BEF8-7770FF495AD7}" type="presOf" srcId="{9B1EF808-441D-48ED-85CA-F81970E2B5B2}" destId="{380C9991-9FB2-4164-9317-15BB5B030F58}" srcOrd="0" destOrd="0" presId="urn:microsoft.com/office/officeart/2005/8/layout/orgChart1"/>
    <dgm:cxn modelId="{BDDE0382-22E9-43BB-A2FD-F038AAAC5BE4}" srcId="{C99E54A8-483F-4319-BA9A-C7FE2485FC09}" destId="{C6211C3D-C664-460A-B36A-6EFC375EF241}" srcOrd="5" destOrd="0" parTransId="{32A7F9D8-7BAC-4AB0-AC7B-517637D76938}" sibTransId="{BCD5ED82-97E4-44E3-A384-51E3E8125A42}"/>
    <dgm:cxn modelId="{2139BE40-201E-4837-9ADC-412504CFDDE4}" type="presOf" srcId="{F1B0971F-0D29-487D-B683-D7A98EC13A33}" destId="{C370822B-F002-47B3-B339-A876C8C521AD}" srcOrd="0" destOrd="0" presId="urn:microsoft.com/office/officeart/2005/8/layout/orgChart1"/>
    <dgm:cxn modelId="{26A73CD0-CA33-4A75-A1EB-878FCD558216}" type="presOf" srcId="{D09522AA-066A-46BA-A610-C003977C7E53}" destId="{C798EC2B-4764-4FD3-BF78-77BBA5B7C2DD}" srcOrd="0" destOrd="0" presId="urn:microsoft.com/office/officeart/2005/8/layout/orgChart1"/>
    <dgm:cxn modelId="{E8E68584-1949-4380-9A41-99397844CB11}" type="presOf" srcId="{569DC8C9-A5DF-442D-9465-382160F6D6E0}" destId="{4D887EF8-F16A-4CB7-928D-587571B3CA70}" srcOrd="0" destOrd="0" presId="urn:microsoft.com/office/officeart/2005/8/layout/orgChart1"/>
    <dgm:cxn modelId="{E0FF33FA-A905-4AAC-9202-99E995DD19D8}" type="presOf" srcId="{2173B87D-A4D9-4A56-8799-58CA1664047D}" destId="{9A32F476-039E-4BC4-9DFE-4A6B8D68D443}" srcOrd="1" destOrd="0" presId="urn:microsoft.com/office/officeart/2005/8/layout/orgChart1"/>
    <dgm:cxn modelId="{29EA9E6B-B9D0-4C0D-8C3A-000D79CD173E}" type="presOf" srcId="{C99E54A8-483F-4319-BA9A-C7FE2485FC09}" destId="{8A997B96-BE10-49A8-806C-4A31EEC4A4AC}" srcOrd="0" destOrd="0" presId="urn:microsoft.com/office/officeart/2005/8/layout/orgChart1"/>
    <dgm:cxn modelId="{22191801-03EE-4019-9478-D491A2513A20}" srcId="{E6ADA374-2065-4CA2-BABE-B45B3A07C811}" destId="{DD9DD4F9-A7C4-4D7D-AA14-96EC541F3417}" srcOrd="1" destOrd="0" parTransId="{2BB13386-C6F2-498D-AD97-FEB4BB96A86C}" sibTransId="{D07F07CA-1D38-45BE-8FC2-E20DA550AE86}"/>
    <dgm:cxn modelId="{F63A7233-23C9-4FDF-8518-12E46A42950F}" type="presOf" srcId="{61C462D9-2292-4CBF-AA71-1E0E9C6D575B}" destId="{08DA6789-D3C6-4AF5-8BF5-4C080EC4BA83}" srcOrd="0" destOrd="0" presId="urn:microsoft.com/office/officeart/2005/8/layout/orgChart1"/>
    <dgm:cxn modelId="{F315544B-EA2A-4085-8389-4C48B367AD3E}" type="presOf" srcId="{32A7F9D8-7BAC-4AB0-AC7B-517637D76938}" destId="{3A5BF0D6-4EB9-4827-A22F-725652169BAF}" srcOrd="0" destOrd="0" presId="urn:microsoft.com/office/officeart/2005/8/layout/orgChart1"/>
    <dgm:cxn modelId="{4FA19766-F9ED-4F16-8845-50C2E12796BD}" type="presOf" srcId="{CAF9562B-90C5-4312-99C5-17867BE84D81}" destId="{8A627D2B-DFE7-4CFA-B29E-38CD77BF34A2}" srcOrd="0" destOrd="0" presId="urn:microsoft.com/office/officeart/2005/8/layout/orgChart1"/>
    <dgm:cxn modelId="{26F4A245-AE83-4CEC-AAF0-F056C3BA8C47}" type="presOf" srcId="{8A84EF75-0DDC-47B1-861F-CCD413DA322E}" destId="{3C735CFA-03E4-4810-A5FD-84BC3AB9B5C0}" srcOrd="0" destOrd="0" presId="urn:microsoft.com/office/officeart/2005/8/layout/orgChart1"/>
    <dgm:cxn modelId="{FB74F1F8-A6A6-44E2-9BFE-425C1AB4EF16}" type="presOf" srcId="{E6ADA374-2065-4CA2-BABE-B45B3A07C811}" destId="{BC9020EA-5110-4688-BAD3-D0E3B53E8AB5}" srcOrd="1" destOrd="0" presId="urn:microsoft.com/office/officeart/2005/8/layout/orgChart1"/>
    <dgm:cxn modelId="{F4E9ADC1-F5F7-45C9-B663-56206D38FE1E}" type="presOf" srcId="{9B5EF84F-4F8A-4176-9E18-BD5D7B71A0E9}" destId="{B27E051C-AD11-42D0-8AF9-97556718E5F5}" srcOrd="0" destOrd="0" presId="urn:microsoft.com/office/officeart/2005/8/layout/orgChart1"/>
    <dgm:cxn modelId="{C6C5B26A-5C94-4441-B032-9DC85CF56930}" srcId="{E6ADA374-2065-4CA2-BABE-B45B3A07C811}" destId="{A0DF9C96-E65D-463A-8934-BB5078F327E9}" srcOrd="0" destOrd="0" parTransId="{A9D90638-99A8-4EFE-B450-D065E8AE6259}" sibTransId="{30C3C551-7410-47F3-BF75-2F8A7CFDABCA}"/>
    <dgm:cxn modelId="{01752FD6-3728-4E3B-9815-291D6E5195E5}" type="presOf" srcId="{FCBD3760-90A3-441B-B4DC-1B60B1DB2719}" destId="{2AC5AEC5-A934-4D59-909D-29AA96B57A86}" srcOrd="0" destOrd="0" presId="urn:microsoft.com/office/officeart/2005/8/layout/orgChart1"/>
    <dgm:cxn modelId="{2375D355-B3E0-4925-8F1E-225F77BAA2F0}" type="presOf" srcId="{9739FB8C-C89A-4977-800E-B582BCC054F8}" destId="{5635B132-943D-443F-82FF-50E7F9453C28}" srcOrd="1" destOrd="0" presId="urn:microsoft.com/office/officeart/2005/8/layout/orgChart1"/>
    <dgm:cxn modelId="{2A64417C-E6FC-41EC-804B-23C18092AC78}" srcId="{C312EB46-97A0-4F73-A3AF-949E7072669D}" destId="{FCBD3760-90A3-441B-B4DC-1B60B1DB2719}" srcOrd="2" destOrd="0" parTransId="{F1B0971F-0D29-487D-B683-D7A98EC13A33}" sibTransId="{6906143E-59DC-4428-B600-73FF8AEB8E5A}"/>
    <dgm:cxn modelId="{247906B6-B4B7-4C37-A52F-04D77F0CFE87}" srcId="{C99E54A8-483F-4319-BA9A-C7FE2485FC09}" destId="{2173B87D-A4D9-4A56-8799-58CA1664047D}" srcOrd="1" destOrd="0" parTransId="{8ED0B850-BA59-461D-957F-EFF5FF7DEF3C}" sibTransId="{FD9FF84F-3D50-4EF2-B222-0833E5CB878A}"/>
    <dgm:cxn modelId="{D279C97A-C1B8-4213-85A2-8B6FBE744E63}" type="presOf" srcId="{9B1EF808-441D-48ED-85CA-F81970E2B5B2}" destId="{07524F6C-CA35-49BC-886D-5A41E4CF0451}" srcOrd="1" destOrd="0" presId="urn:microsoft.com/office/officeart/2005/8/layout/orgChart1"/>
    <dgm:cxn modelId="{0969003D-3CEB-495E-B227-CA38147FC967}" type="presOf" srcId="{31047057-A0C8-4861-A451-75EAE8007110}" destId="{D684BC9D-7E0E-48D8-B1F7-F054C68774BE}" srcOrd="1" destOrd="0" presId="urn:microsoft.com/office/officeart/2005/8/layout/orgChart1"/>
    <dgm:cxn modelId="{F8CC4ACD-6EA4-40B2-99B1-A20288ADFBD5}" type="presOf" srcId="{DD9DD4F9-A7C4-4D7D-AA14-96EC541F3417}" destId="{8D936715-97F8-44CC-B31E-5E6BFF726676}" srcOrd="0" destOrd="0" presId="urn:microsoft.com/office/officeart/2005/8/layout/orgChart1"/>
    <dgm:cxn modelId="{3BD2B975-D1DE-445F-A0FB-F1F20A9C061E}" type="presOf" srcId="{739FFDA0-EC4B-433C-8CA4-0C4FBA46E76B}" destId="{6E5CBCB9-1A37-4541-BB7F-3862331DDC66}" srcOrd="1" destOrd="0" presId="urn:microsoft.com/office/officeart/2005/8/layout/orgChart1"/>
    <dgm:cxn modelId="{2DBF66AE-B0B9-4032-B906-3B2F5158CF53}" type="presOf" srcId="{C312EB46-97A0-4F73-A3AF-949E7072669D}" destId="{7AEECA5C-DC61-4D79-B1E3-489A6BDA36E2}" srcOrd="1" destOrd="0" presId="urn:microsoft.com/office/officeart/2005/8/layout/orgChart1"/>
    <dgm:cxn modelId="{53ACA3DC-AF85-4FF3-840D-7546B364FB88}" type="presOf" srcId="{34349344-7B69-4920-BE62-397DD8079F2A}" destId="{9A43BB8C-0040-4246-9661-33FD19671E9C}" srcOrd="1" destOrd="0" presId="urn:microsoft.com/office/officeart/2005/8/layout/orgChart1"/>
    <dgm:cxn modelId="{5967F226-2ACF-42B4-8502-FC102A7FE73B}" type="presOf" srcId="{9739FB8C-C89A-4977-800E-B582BCC054F8}" destId="{08826019-40B6-4E99-9E2D-31D2B37AB09C}" srcOrd="0" destOrd="0" presId="urn:microsoft.com/office/officeart/2005/8/layout/orgChart1"/>
    <dgm:cxn modelId="{41292688-FA86-4E61-8CE8-551B6F565BFA}" type="presOf" srcId="{D1554588-8208-4FD9-B274-2C2B2206E476}" destId="{DF44FC64-6B41-486F-86AD-456EDAF737C2}" srcOrd="0" destOrd="0" presId="urn:microsoft.com/office/officeart/2005/8/layout/orgChart1"/>
    <dgm:cxn modelId="{489D57AD-E1E9-4EA3-86E7-8244F73321B4}" type="presOf" srcId="{0EDB863A-EC37-4497-8DE3-820480CDF7F5}" destId="{26BDE45B-D6FD-4846-B384-C96590A7C87E}" srcOrd="0" destOrd="0" presId="urn:microsoft.com/office/officeart/2005/8/layout/orgChart1"/>
    <dgm:cxn modelId="{082D5008-60CF-46FA-B48B-FA5C3EA8F65E}" type="presOf" srcId="{E6ADA374-2065-4CA2-BABE-B45B3A07C811}" destId="{372CA144-1B37-4B07-B010-0457A4E24414}" srcOrd="0" destOrd="0" presId="urn:microsoft.com/office/officeart/2005/8/layout/orgChart1"/>
    <dgm:cxn modelId="{6D65F3A2-2052-4B63-A065-C07631D48801}" type="presOf" srcId="{C312EB46-97A0-4F73-A3AF-949E7072669D}" destId="{DECC74B0-C375-4146-A87E-7D9B4C65F5A7}" srcOrd="0" destOrd="0" presId="urn:microsoft.com/office/officeart/2005/8/layout/orgChart1"/>
    <dgm:cxn modelId="{16763FBC-0458-4FA1-B73D-4C8F40408016}" type="presOf" srcId="{8ED0B850-BA59-461D-957F-EFF5FF7DEF3C}" destId="{0E731A8F-ED85-44D9-BF79-6E0353C7E411}" srcOrd="0" destOrd="0" presId="urn:microsoft.com/office/officeart/2005/8/layout/orgChart1"/>
    <dgm:cxn modelId="{7BB85B99-7AE2-4003-B9A5-AF37AF3D7955}" type="presParOf" srcId="{1C5C8168-D684-4F21-A564-4952C8E2EA33}" destId="{08B5992C-FFB0-4A2D-96C8-90925F89E613}" srcOrd="0" destOrd="0" presId="urn:microsoft.com/office/officeart/2005/8/layout/orgChart1"/>
    <dgm:cxn modelId="{53B68C0E-AB7C-4D96-9635-C5848CB286F8}" type="presParOf" srcId="{08B5992C-FFB0-4A2D-96C8-90925F89E613}" destId="{7C2B3F7F-A8C0-43C9-B053-B6E8474E7CBC}" srcOrd="0" destOrd="0" presId="urn:microsoft.com/office/officeart/2005/8/layout/orgChart1"/>
    <dgm:cxn modelId="{C806AA36-16EA-412D-83D2-225A8D6217D0}" type="presParOf" srcId="{7C2B3F7F-A8C0-43C9-B053-B6E8474E7CBC}" destId="{372CA144-1B37-4B07-B010-0457A4E24414}" srcOrd="0" destOrd="0" presId="urn:microsoft.com/office/officeart/2005/8/layout/orgChart1"/>
    <dgm:cxn modelId="{377810EB-9E44-4ADE-86C3-81FC666BD8CD}" type="presParOf" srcId="{7C2B3F7F-A8C0-43C9-B053-B6E8474E7CBC}" destId="{BC9020EA-5110-4688-BAD3-D0E3B53E8AB5}" srcOrd="1" destOrd="0" presId="urn:microsoft.com/office/officeart/2005/8/layout/orgChart1"/>
    <dgm:cxn modelId="{80BD7F2B-554C-4D17-9306-3606DF8F702D}" type="presParOf" srcId="{08B5992C-FFB0-4A2D-96C8-90925F89E613}" destId="{62DB85B9-643D-405A-B497-BEC9F144735F}" srcOrd="1" destOrd="0" presId="urn:microsoft.com/office/officeart/2005/8/layout/orgChart1"/>
    <dgm:cxn modelId="{A0DAD369-6C59-447F-BD8C-B65333B3F269}" type="presParOf" srcId="{62DB85B9-643D-405A-B497-BEC9F144735F}" destId="{E69801CD-7C25-4B00-83E2-14847BF7AC57}" srcOrd="0" destOrd="0" presId="urn:microsoft.com/office/officeart/2005/8/layout/orgChart1"/>
    <dgm:cxn modelId="{990356D0-4098-497E-8D9E-1D5E3594D7F5}" type="presParOf" srcId="{62DB85B9-643D-405A-B497-BEC9F144735F}" destId="{59872778-D702-4D11-8FC3-B4D8C840FA4E}" srcOrd="1" destOrd="0" presId="urn:microsoft.com/office/officeart/2005/8/layout/orgChart1"/>
    <dgm:cxn modelId="{7FCE5C61-3BD9-4EDA-BC43-E87C82125620}" type="presParOf" srcId="{59872778-D702-4D11-8FC3-B4D8C840FA4E}" destId="{77511D57-D7A3-40B3-9E27-E92D650FB476}" srcOrd="0" destOrd="0" presId="urn:microsoft.com/office/officeart/2005/8/layout/orgChart1"/>
    <dgm:cxn modelId="{EF005A27-055F-433E-B46E-4C66C8FD9B23}" type="presParOf" srcId="{77511D57-D7A3-40B3-9E27-E92D650FB476}" destId="{B13152CD-209A-4170-A032-83D182FE21F7}" srcOrd="0" destOrd="0" presId="urn:microsoft.com/office/officeart/2005/8/layout/orgChart1"/>
    <dgm:cxn modelId="{D52226C0-7920-432A-8CE6-865141270AD1}" type="presParOf" srcId="{77511D57-D7A3-40B3-9E27-E92D650FB476}" destId="{E045364B-837A-4584-A785-7428003C3DB3}" srcOrd="1" destOrd="0" presId="urn:microsoft.com/office/officeart/2005/8/layout/orgChart1"/>
    <dgm:cxn modelId="{B210FF04-2C8C-4DD8-B817-1A3970AF1D82}" type="presParOf" srcId="{59872778-D702-4D11-8FC3-B4D8C840FA4E}" destId="{3A53E088-BE9E-4893-81F2-801C99223660}" srcOrd="1" destOrd="0" presId="urn:microsoft.com/office/officeart/2005/8/layout/orgChart1"/>
    <dgm:cxn modelId="{2A62A254-CFD6-4FDA-84CC-66C580268F20}" type="presParOf" srcId="{59872778-D702-4D11-8FC3-B4D8C840FA4E}" destId="{78D6ECBF-7CA0-45D8-ADFA-972A60694827}" srcOrd="2" destOrd="0" presId="urn:microsoft.com/office/officeart/2005/8/layout/orgChart1"/>
    <dgm:cxn modelId="{13EAA4EA-8A13-4F21-AB09-C61D38AE3BEE}" type="presParOf" srcId="{62DB85B9-643D-405A-B497-BEC9F144735F}" destId="{760C4BB0-0AB3-495F-872D-474FFDF43933}" srcOrd="2" destOrd="0" presId="urn:microsoft.com/office/officeart/2005/8/layout/orgChart1"/>
    <dgm:cxn modelId="{E57C75B5-2C1E-488E-AB7A-6195D960DAF4}" type="presParOf" srcId="{62DB85B9-643D-405A-B497-BEC9F144735F}" destId="{E04AA5F9-B3DD-49E4-95BF-378958DA72FC}" srcOrd="3" destOrd="0" presId="urn:microsoft.com/office/officeart/2005/8/layout/orgChart1"/>
    <dgm:cxn modelId="{248FDEB6-C7D0-4C37-9B81-754736C4098C}" type="presParOf" srcId="{E04AA5F9-B3DD-49E4-95BF-378958DA72FC}" destId="{297BF3D9-24A8-46E0-9CBA-E58866720235}" srcOrd="0" destOrd="0" presId="urn:microsoft.com/office/officeart/2005/8/layout/orgChart1"/>
    <dgm:cxn modelId="{32A56D5F-8206-46BE-8CFF-0892C69206FC}" type="presParOf" srcId="{297BF3D9-24A8-46E0-9CBA-E58866720235}" destId="{8D936715-97F8-44CC-B31E-5E6BFF726676}" srcOrd="0" destOrd="0" presId="urn:microsoft.com/office/officeart/2005/8/layout/orgChart1"/>
    <dgm:cxn modelId="{600B2729-3C50-4FAF-A34E-CC30CEA2E28D}" type="presParOf" srcId="{297BF3D9-24A8-46E0-9CBA-E58866720235}" destId="{E7617CC1-BA0A-42D2-9D5E-D13705B55670}" srcOrd="1" destOrd="0" presId="urn:microsoft.com/office/officeart/2005/8/layout/orgChart1"/>
    <dgm:cxn modelId="{32111A91-130A-489A-8951-A4109C2FE4A4}" type="presParOf" srcId="{E04AA5F9-B3DD-49E4-95BF-378958DA72FC}" destId="{5CB24C77-FD30-4EBA-BEAB-79846D8AC865}" srcOrd="1" destOrd="0" presId="urn:microsoft.com/office/officeart/2005/8/layout/orgChart1"/>
    <dgm:cxn modelId="{B08A8A05-C254-4C70-B904-323A55AE5D0B}" type="presParOf" srcId="{E04AA5F9-B3DD-49E4-95BF-378958DA72FC}" destId="{4A78F076-38F8-486F-A66C-3211DF6A8DF8}" srcOrd="2" destOrd="0" presId="urn:microsoft.com/office/officeart/2005/8/layout/orgChart1"/>
    <dgm:cxn modelId="{4865C37F-ABC5-4521-8A97-2572173CA85C}" type="presParOf" srcId="{62DB85B9-643D-405A-B497-BEC9F144735F}" destId="{2C3ADB6D-79D5-4EA2-B0C0-516CB9E86F2E}" srcOrd="4" destOrd="0" presId="urn:microsoft.com/office/officeart/2005/8/layout/orgChart1"/>
    <dgm:cxn modelId="{73A89879-D5AC-4425-9A2D-6A928042106A}" type="presParOf" srcId="{62DB85B9-643D-405A-B497-BEC9F144735F}" destId="{F1116F68-337D-4AE3-911A-651850EF3F72}" srcOrd="5" destOrd="0" presId="urn:microsoft.com/office/officeart/2005/8/layout/orgChart1"/>
    <dgm:cxn modelId="{C0973506-8886-41E0-9A2B-208C27FE2F99}" type="presParOf" srcId="{F1116F68-337D-4AE3-911A-651850EF3F72}" destId="{D7A5A85C-D28C-43CA-A8FC-7752A9BA465F}" srcOrd="0" destOrd="0" presId="urn:microsoft.com/office/officeart/2005/8/layout/orgChart1"/>
    <dgm:cxn modelId="{271E28C6-2E19-49B4-955A-0F527067DFFA}" type="presParOf" srcId="{D7A5A85C-D28C-43CA-A8FC-7752A9BA465F}" destId="{8A997B96-BE10-49A8-806C-4A31EEC4A4AC}" srcOrd="0" destOrd="0" presId="urn:microsoft.com/office/officeart/2005/8/layout/orgChart1"/>
    <dgm:cxn modelId="{A82C3E9B-E267-4917-9F95-3F0C63036B5F}" type="presParOf" srcId="{D7A5A85C-D28C-43CA-A8FC-7752A9BA465F}" destId="{5BF23BE0-9FDC-433A-88C5-319D37F10670}" srcOrd="1" destOrd="0" presId="urn:microsoft.com/office/officeart/2005/8/layout/orgChart1"/>
    <dgm:cxn modelId="{F1DDA695-0B3E-40FB-A392-4EE7554BFCEB}" type="presParOf" srcId="{F1116F68-337D-4AE3-911A-651850EF3F72}" destId="{200E15AB-C59A-48D4-A821-A33B881C0ED3}" srcOrd="1" destOrd="0" presId="urn:microsoft.com/office/officeart/2005/8/layout/orgChart1"/>
    <dgm:cxn modelId="{1C5BFFE7-BD35-4FF2-B0C7-B89B37615A4C}" type="presParOf" srcId="{200E15AB-C59A-48D4-A821-A33B881C0ED3}" destId="{DF44FC64-6B41-486F-86AD-456EDAF737C2}" srcOrd="0" destOrd="0" presId="urn:microsoft.com/office/officeart/2005/8/layout/orgChart1"/>
    <dgm:cxn modelId="{72BD48C9-A69A-40A2-B6F7-0C238428EE4F}" type="presParOf" srcId="{200E15AB-C59A-48D4-A821-A33B881C0ED3}" destId="{9A840BE6-7E20-4099-AF55-47EE15F1F59F}" srcOrd="1" destOrd="0" presId="urn:microsoft.com/office/officeart/2005/8/layout/orgChart1"/>
    <dgm:cxn modelId="{3F3FFBCC-A477-4EED-AAB3-7CC2BB3BF8D8}" type="presParOf" srcId="{9A840BE6-7E20-4099-AF55-47EE15F1F59F}" destId="{21A33448-7875-4EE6-B5DF-C143D78D1242}" srcOrd="0" destOrd="0" presId="urn:microsoft.com/office/officeart/2005/8/layout/orgChart1"/>
    <dgm:cxn modelId="{7AA73428-849E-4B60-B454-6A6044DA4F59}" type="presParOf" srcId="{21A33448-7875-4EE6-B5DF-C143D78D1242}" destId="{9B5B8FA5-AED2-4BF7-A2E5-66F9C21F3155}" srcOrd="0" destOrd="0" presId="urn:microsoft.com/office/officeart/2005/8/layout/orgChart1"/>
    <dgm:cxn modelId="{D92F75F3-D9D2-4D69-A679-63377288EB83}" type="presParOf" srcId="{21A33448-7875-4EE6-B5DF-C143D78D1242}" destId="{D684BC9D-7E0E-48D8-B1F7-F054C68774BE}" srcOrd="1" destOrd="0" presId="urn:microsoft.com/office/officeart/2005/8/layout/orgChart1"/>
    <dgm:cxn modelId="{755EA1B9-96F7-451F-8650-D89C1DF0A4CD}" type="presParOf" srcId="{9A840BE6-7E20-4099-AF55-47EE15F1F59F}" destId="{9023033C-B8EE-4B02-B49C-29E202C0AE26}" srcOrd="1" destOrd="0" presId="urn:microsoft.com/office/officeart/2005/8/layout/orgChart1"/>
    <dgm:cxn modelId="{0BDA47D3-F7B2-4C3D-8F83-F1EB79B47250}" type="presParOf" srcId="{9A840BE6-7E20-4099-AF55-47EE15F1F59F}" destId="{FAE1D41D-9F82-469D-BD48-ECF63EEBCFFD}" srcOrd="2" destOrd="0" presId="urn:microsoft.com/office/officeart/2005/8/layout/orgChart1"/>
    <dgm:cxn modelId="{2C4FB01E-9563-4928-AC72-1B1C8207E15A}" type="presParOf" srcId="{200E15AB-C59A-48D4-A821-A33B881C0ED3}" destId="{0E731A8F-ED85-44D9-BF79-6E0353C7E411}" srcOrd="2" destOrd="0" presId="urn:microsoft.com/office/officeart/2005/8/layout/orgChart1"/>
    <dgm:cxn modelId="{EB4AAA78-EAFE-4F9F-89B3-F3164D84FC4A}" type="presParOf" srcId="{200E15AB-C59A-48D4-A821-A33B881C0ED3}" destId="{62359FF4-4789-41BC-B00A-602C761C4344}" srcOrd="3" destOrd="0" presId="urn:microsoft.com/office/officeart/2005/8/layout/orgChart1"/>
    <dgm:cxn modelId="{2266EC20-4C82-4648-B1AF-5995FB2AFAA1}" type="presParOf" srcId="{62359FF4-4789-41BC-B00A-602C761C4344}" destId="{4F01D3B4-BE4B-44C3-8D8C-D14C5DB380D0}" srcOrd="0" destOrd="0" presId="urn:microsoft.com/office/officeart/2005/8/layout/orgChart1"/>
    <dgm:cxn modelId="{4D089A4E-C1C6-46CA-8D3B-5E2B8E6BCF14}" type="presParOf" srcId="{4F01D3B4-BE4B-44C3-8D8C-D14C5DB380D0}" destId="{27619B95-AAA8-40D6-8ECF-3A6F1FAD0D25}" srcOrd="0" destOrd="0" presId="urn:microsoft.com/office/officeart/2005/8/layout/orgChart1"/>
    <dgm:cxn modelId="{F8222EED-F4B0-4365-9F09-6A3153E1DBAE}" type="presParOf" srcId="{4F01D3B4-BE4B-44C3-8D8C-D14C5DB380D0}" destId="{9A32F476-039E-4BC4-9DFE-4A6B8D68D443}" srcOrd="1" destOrd="0" presId="urn:microsoft.com/office/officeart/2005/8/layout/orgChart1"/>
    <dgm:cxn modelId="{7A82A766-5F5D-413D-A874-DD0B5A6AF7F1}" type="presParOf" srcId="{62359FF4-4789-41BC-B00A-602C761C4344}" destId="{3D42DC04-7D6F-41DF-9217-AE9F8DB75F46}" srcOrd="1" destOrd="0" presId="urn:microsoft.com/office/officeart/2005/8/layout/orgChart1"/>
    <dgm:cxn modelId="{419FA5AF-EB53-4F06-A10B-7C5FCA083647}" type="presParOf" srcId="{62359FF4-4789-41BC-B00A-602C761C4344}" destId="{3F55DB9A-159A-4529-89AA-4DF3DF6A9753}" srcOrd="2" destOrd="0" presId="urn:microsoft.com/office/officeart/2005/8/layout/orgChart1"/>
    <dgm:cxn modelId="{45618418-FABD-4A83-9157-D473E1B659F5}" type="presParOf" srcId="{200E15AB-C59A-48D4-A821-A33B881C0ED3}" destId="{C3DE1354-F392-41FF-8829-D4E302ABF4D8}" srcOrd="4" destOrd="0" presId="urn:microsoft.com/office/officeart/2005/8/layout/orgChart1"/>
    <dgm:cxn modelId="{5A1E7296-4788-42AE-B53D-7B92B287A63A}" type="presParOf" srcId="{200E15AB-C59A-48D4-A821-A33B881C0ED3}" destId="{8FBE47BB-D193-4FAF-BBB6-CDC4DA1E5968}" srcOrd="5" destOrd="0" presId="urn:microsoft.com/office/officeart/2005/8/layout/orgChart1"/>
    <dgm:cxn modelId="{C4DD007F-93B5-461D-8E13-9D481A8526E5}" type="presParOf" srcId="{8FBE47BB-D193-4FAF-BBB6-CDC4DA1E5968}" destId="{465068CC-4092-4BDE-8339-32AC3DDC01DC}" srcOrd="0" destOrd="0" presId="urn:microsoft.com/office/officeart/2005/8/layout/orgChart1"/>
    <dgm:cxn modelId="{C182DCAE-60E8-4AAA-B91E-9C9E5BE615FF}" type="presParOf" srcId="{465068CC-4092-4BDE-8339-32AC3DDC01DC}" destId="{A266F260-E368-4566-91FF-B951E0111284}" srcOrd="0" destOrd="0" presId="urn:microsoft.com/office/officeart/2005/8/layout/orgChart1"/>
    <dgm:cxn modelId="{DD64B0AD-C310-46AA-8E58-1DD84E2473F1}" type="presParOf" srcId="{465068CC-4092-4BDE-8339-32AC3DDC01DC}" destId="{9A43BB8C-0040-4246-9661-33FD19671E9C}" srcOrd="1" destOrd="0" presId="urn:microsoft.com/office/officeart/2005/8/layout/orgChart1"/>
    <dgm:cxn modelId="{2DB9EE6D-0B79-4C7F-8AE7-EDB5108F382E}" type="presParOf" srcId="{8FBE47BB-D193-4FAF-BBB6-CDC4DA1E5968}" destId="{DF80F8C6-1FE0-48F1-92F2-DFBCB974DFF7}" srcOrd="1" destOrd="0" presId="urn:microsoft.com/office/officeart/2005/8/layout/orgChart1"/>
    <dgm:cxn modelId="{0F2A8756-3702-418E-938B-5A421551747A}" type="presParOf" srcId="{8FBE47BB-D193-4FAF-BBB6-CDC4DA1E5968}" destId="{AE736B83-4A11-41BB-9D48-C111DE8E2868}" srcOrd="2" destOrd="0" presId="urn:microsoft.com/office/officeart/2005/8/layout/orgChart1"/>
    <dgm:cxn modelId="{A5BD1229-778C-4F55-BD77-1D50869438AA}" type="presParOf" srcId="{200E15AB-C59A-48D4-A821-A33B881C0ED3}" destId="{8A627D2B-DFE7-4CFA-B29E-38CD77BF34A2}" srcOrd="6" destOrd="0" presId="urn:microsoft.com/office/officeart/2005/8/layout/orgChart1"/>
    <dgm:cxn modelId="{FC9C103B-9EC7-489F-A019-716D74D90A17}" type="presParOf" srcId="{200E15AB-C59A-48D4-A821-A33B881C0ED3}" destId="{4358041F-5395-43A0-838A-7CB7F9ED06DE}" srcOrd="7" destOrd="0" presId="urn:microsoft.com/office/officeart/2005/8/layout/orgChart1"/>
    <dgm:cxn modelId="{3953F552-2BEB-4F81-947D-DD20495D47D5}" type="presParOf" srcId="{4358041F-5395-43A0-838A-7CB7F9ED06DE}" destId="{631584D0-0A43-4419-AA07-B5B06CCFC2FE}" srcOrd="0" destOrd="0" presId="urn:microsoft.com/office/officeart/2005/8/layout/orgChart1"/>
    <dgm:cxn modelId="{B6711FF0-FE1B-4274-87D0-BF77BB75A930}" type="presParOf" srcId="{631584D0-0A43-4419-AA07-B5B06CCFC2FE}" destId="{2DA7BC26-7422-46BB-B478-E51405E29CFB}" srcOrd="0" destOrd="0" presId="urn:microsoft.com/office/officeart/2005/8/layout/orgChart1"/>
    <dgm:cxn modelId="{293562E6-6E0B-4F80-867D-E27CDB981ED7}" type="presParOf" srcId="{631584D0-0A43-4419-AA07-B5B06CCFC2FE}" destId="{6E5CBCB9-1A37-4541-BB7F-3862331DDC66}" srcOrd="1" destOrd="0" presId="urn:microsoft.com/office/officeart/2005/8/layout/orgChart1"/>
    <dgm:cxn modelId="{0650C965-EB6D-4118-953E-59617BB6B1E9}" type="presParOf" srcId="{4358041F-5395-43A0-838A-7CB7F9ED06DE}" destId="{07669D27-DC3F-445D-8061-36F38F94E76C}" srcOrd="1" destOrd="0" presId="urn:microsoft.com/office/officeart/2005/8/layout/orgChart1"/>
    <dgm:cxn modelId="{F6A59905-5FAF-4095-AE24-63593511B1AA}" type="presParOf" srcId="{4358041F-5395-43A0-838A-7CB7F9ED06DE}" destId="{B88748BA-CEF9-4013-AAC0-A17AB825A394}" srcOrd="2" destOrd="0" presId="urn:microsoft.com/office/officeart/2005/8/layout/orgChart1"/>
    <dgm:cxn modelId="{9FFB791A-8E19-4DE8-89F4-146C62EFF9F9}" type="presParOf" srcId="{200E15AB-C59A-48D4-A821-A33B881C0ED3}" destId="{18ECCD46-B840-4A46-B8F3-BFA75E7EBAD9}" srcOrd="8" destOrd="0" presId="urn:microsoft.com/office/officeart/2005/8/layout/orgChart1"/>
    <dgm:cxn modelId="{2A86A1AE-5D4B-452A-AD4B-0415CD244B99}" type="presParOf" srcId="{200E15AB-C59A-48D4-A821-A33B881C0ED3}" destId="{6A6F6E7A-8448-40E5-88C5-776A9983EB3F}" srcOrd="9" destOrd="0" presId="urn:microsoft.com/office/officeart/2005/8/layout/orgChart1"/>
    <dgm:cxn modelId="{42F1189D-FD86-45A5-A427-5656042DCBEE}" type="presParOf" srcId="{6A6F6E7A-8448-40E5-88C5-776A9983EB3F}" destId="{2CA6FDC4-787E-4CC7-BC6A-85C12550E0B3}" srcOrd="0" destOrd="0" presId="urn:microsoft.com/office/officeart/2005/8/layout/orgChart1"/>
    <dgm:cxn modelId="{DEE126F7-1402-41B4-B55A-AA4EBB8B46AE}" type="presParOf" srcId="{2CA6FDC4-787E-4CC7-BC6A-85C12550E0B3}" destId="{08826019-40B6-4E99-9E2D-31D2B37AB09C}" srcOrd="0" destOrd="0" presId="urn:microsoft.com/office/officeart/2005/8/layout/orgChart1"/>
    <dgm:cxn modelId="{5548C065-2F09-43AC-8026-E2BCD3B07325}" type="presParOf" srcId="{2CA6FDC4-787E-4CC7-BC6A-85C12550E0B3}" destId="{5635B132-943D-443F-82FF-50E7F9453C28}" srcOrd="1" destOrd="0" presId="urn:microsoft.com/office/officeart/2005/8/layout/orgChart1"/>
    <dgm:cxn modelId="{696F795B-1C41-4C89-931D-EFD87B6FE67C}" type="presParOf" srcId="{6A6F6E7A-8448-40E5-88C5-776A9983EB3F}" destId="{096CE752-394E-4F8B-A8E3-F3B3243A4211}" srcOrd="1" destOrd="0" presId="urn:microsoft.com/office/officeart/2005/8/layout/orgChart1"/>
    <dgm:cxn modelId="{4357EBB7-EA29-46AA-99A1-99B2FEB1BF68}" type="presParOf" srcId="{6A6F6E7A-8448-40E5-88C5-776A9983EB3F}" destId="{75F3BC7F-0CD7-427D-9DD8-D66B76DC3B95}" srcOrd="2" destOrd="0" presId="urn:microsoft.com/office/officeart/2005/8/layout/orgChart1"/>
    <dgm:cxn modelId="{5A401613-86B6-4E2B-AFBA-FED695949BB8}" type="presParOf" srcId="{200E15AB-C59A-48D4-A821-A33B881C0ED3}" destId="{3A5BF0D6-4EB9-4827-A22F-725652169BAF}" srcOrd="10" destOrd="0" presId="urn:microsoft.com/office/officeart/2005/8/layout/orgChart1"/>
    <dgm:cxn modelId="{2C1FFFB8-24E5-4389-9164-6AF84B719BD8}" type="presParOf" srcId="{200E15AB-C59A-48D4-A821-A33B881C0ED3}" destId="{178D9B34-C0EC-4235-8FBD-E665D1BCBD23}" srcOrd="11" destOrd="0" presId="urn:microsoft.com/office/officeart/2005/8/layout/orgChart1"/>
    <dgm:cxn modelId="{80A93B3E-7610-4E79-99A2-91F05ADD6399}" type="presParOf" srcId="{178D9B34-C0EC-4235-8FBD-E665D1BCBD23}" destId="{156B15D1-74DA-49AD-A523-A9CC3068C874}" srcOrd="0" destOrd="0" presId="urn:microsoft.com/office/officeart/2005/8/layout/orgChart1"/>
    <dgm:cxn modelId="{BF6C4863-AE8E-4A70-979C-1C4EF294F562}" type="presParOf" srcId="{156B15D1-74DA-49AD-A523-A9CC3068C874}" destId="{20C82F1B-57C4-4A0C-B4E6-0A6EFAC1002F}" srcOrd="0" destOrd="0" presId="urn:microsoft.com/office/officeart/2005/8/layout/orgChart1"/>
    <dgm:cxn modelId="{79FFBBFA-F6B3-4A52-93B2-6650DE778C75}" type="presParOf" srcId="{156B15D1-74DA-49AD-A523-A9CC3068C874}" destId="{182F8C7F-9D71-4483-8683-9ED1FE06FF80}" srcOrd="1" destOrd="0" presId="urn:microsoft.com/office/officeart/2005/8/layout/orgChart1"/>
    <dgm:cxn modelId="{40C798E0-944E-43AE-A98A-FCF80B6A5F47}" type="presParOf" srcId="{178D9B34-C0EC-4235-8FBD-E665D1BCBD23}" destId="{07C0DF61-DDBB-4CFE-94A9-792EBEE6E6FD}" srcOrd="1" destOrd="0" presId="urn:microsoft.com/office/officeart/2005/8/layout/orgChart1"/>
    <dgm:cxn modelId="{D32D33C3-0A70-4C22-9FF3-86DD18984D1F}" type="presParOf" srcId="{178D9B34-C0EC-4235-8FBD-E665D1BCBD23}" destId="{1A353829-B3B7-4129-BAC8-CE8E9A04146E}" srcOrd="2" destOrd="0" presId="urn:microsoft.com/office/officeart/2005/8/layout/orgChart1"/>
    <dgm:cxn modelId="{CB8B54D0-7BE4-4F04-B1BD-3CDC91D0CC45}" type="presParOf" srcId="{200E15AB-C59A-48D4-A821-A33B881C0ED3}" destId="{C798EC2B-4764-4FD3-BF78-77BBA5B7C2DD}" srcOrd="12" destOrd="0" presId="urn:microsoft.com/office/officeart/2005/8/layout/orgChart1"/>
    <dgm:cxn modelId="{D61ADDB2-7A7B-4CD1-8C08-CE05E0734383}" type="presParOf" srcId="{200E15AB-C59A-48D4-A821-A33B881C0ED3}" destId="{20731C35-3E05-49E7-8999-2C3842FC015A}" srcOrd="13" destOrd="0" presId="urn:microsoft.com/office/officeart/2005/8/layout/orgChart1"/>
    <dgm:cxn modelId="{27477EBD-4D93-447C-82C5-927F4F2B332F}" type="presParOf" srcId="{20731C35-3E05-49E7-8999-2C3842FC015A}" destId="{A00ED3A4-3EAE-4025-8C2B-10FB20CE5AA7}" srcOrd="0" destOrd="0" presId="urn:microsoft.com/office/officeart/2005/8/layout/orgChart1"/>
    <dgm:cxn modelId="{82187D4A-D694-42A2-AE8C-5A6F239FC6C4}" type="presParOf" srcId="{A00ED3A4-3EAE-4025-8C2B-10FB20CE5AA7}" destId="{4D887EF8-F16A-4CB7-928D-587571B3CA70}" srcOrd="0" destOrd="0" presId="urn:microsoft.com/office/officeart/2005/8/layout/orgChart1"/>
    <dgm:cxn modelId="{F42E5C15-3B97-4B4C-8B60-57ECFA41CF43}" type="presParOf" srcId="{A00ED3A4-3EAE-4025-8C2B-10FB20CE5AA7}" destId="{BCF6C084-4BEA-4564-85F9-3F98F4DE85D1}" srcOrd="1" destOrd="0" presId="urn:microsoft.com/office/officeart/2005/8/layout/orgChart1"/>
    <dgm:cxn modelId="{FC6B9196-9E6C-4226-BBED-40527ADA43EC}" type="presParOf" srcId="{20731C35-3E05-49E7-8999-2C3842FC015A}" destId="{B3725496-D6E6-4260-B713-8D06EB2800F6}" srcOrd="1" destOrd="0" presId="urn:microsoft.com/office/officeart/2005/8/layout/orgChart1"/>
    <dgm:cxn modelId="{9ADA699A-5336-4E31-B442-93F43C048B76}" type="presParOf" srcId="{20731C35-3E05-49E7-8999-2C3842FC015A}" destId="{03A42B27-E3B9-4ED5-8042-38480E1FDA76}" srcOrd="2" destOrd="0" presId="urn:microsoft.com/office/officeart/2005/8/layout/orgChart1"/>
    <dgm:cxn modelId="{C73530E0-C8D2-42B8-9182-4A2B29C7CF8D}" type="presParOf" srcId="{200E15AB-C59A-48D4-A821-A33B881C0ED3}" destId="{D7B9EA8E-02DC-414D-AB01-8462159C43B5}" srcOrd="14" destOrd="0" presId="urn:microsoft.com/office/officeart/2005/8/layout/orgChart1"/>
    <dgm:cxn modelId="{F8069941-E2F1-4BBB-BAC2-A07A617AA93B}" type="presParOf" srcId="{200E15AB-C59A-48D4-A821-A33B881C0ED3}" destId="{3822F002-FB9B-4F04-A017-129F3BC468CD}" srcOrd="15" destOrd="0" presId="urn:microsoft.com/office/officeart/2005/8/layout/orgChart1"/>
    <dgm:cxn modelId="{936D19D8-82CF-4FFB-94D4-D871DAE8B2EA}" type="presParOf" srcId="{3822F002-FB9B-4F04-A017-129F3BC468CD}" destId="{5B1FFED6-BBB5-4A96-82E9-6FF0E85A109D}" srcOrd="0" destOrd="0" presId="urn:microsoft.com/office/officeart/2005/8/layout/orgChart1"/>
    <dgm:cxn modelId="{FA081D5B-01C1-4774-9A67-BDAEBE3C50C7}" type="presParOf" srcId="{5B1FFED6-BBB5-4A96-82E9-6FF0E85A109D}" destId="{B9151DF8-C8D3-4CF9-9D64-9EAF0AED01D4}" srcOrd="0" destOrd="0" presId="urn:microsoft.com/office/officeart/2005/8/layout/orgChart1"/>
    <dgm:cxn modelId="{61E9922D-D1B1-470C-9999-E7BAD3452B84}" type="presParOf" srcId="{5B1FFED6-BBB5-4A96-82E9-6FF0E85A109D}" destId="{391DF43F-3CDE-4773-879D-4D909158082C}" srcOrd="1" destOrd="0" presId="urn:microsoft.com/office/officeart/2005/8/layout/orgChart1"/>
    <dgm:cxn modelId="{C1393D47-716B-4EE2-BCC5-59AB9A889AF9}" type="presParOf" srcId="{3822F002-FB9B-4F04-A017-129F3BC468CD}" destId="{9028640E-27DA-4FFD-89D8-7B6CC1C8469A}" srcOrd="1" destOrd="0" presId="urn:microsoft.com/office/officeart/2005/8/layout/orgChart1"/>
    <dgm:cxn modelId="{63C73499-1069-4D24-814D-87039BB4DDCD}" type="presParOf" srcId="{3822F002-FB9B-4F04-A017-129F3BC468CD}" destId="{BA8299A6-68C8-43FB-8D0E-5CFDD8B4D724}" srcOrd="2" destOrd="0" presId="urn:microsoft.com/office/officeart/2005/8/layout/orgChart1"/>
    <dgm:cxn modelId="{B01CB241-CE5F-4F76-AA20-0344F6DBA36C}" type="presParOf" srcId="{F1116F68-337D-4AE3-911A-651850EF3F72}" destId="{4FCEB2ED-5DCD-4EC3-B9BC-5A9FA691B848}" srcOrd="2" destOrd="0" presId="urn:microsoft.com/office/officeart/2005/8/layout/orgChart1"/>
    <dgm:cxn modelId="{8768FB97-0F24-4668-B5F3-2AE7868517E1}" type="presParOf" srcId="{62DB85B9-643D-405A-B497-BEC9F144735F}" destId="{333B1375-B2FD-444F-AF85-0133FD1E0CF2}" srcOrd="6" destOrd="0" presId="urn:microsoft.com/office/officeart/2005/8/layout/orgChart1"/>
    <dgm:cxn modelId="{79F05448-C423-4B4C-BB17-C074D3AC222A}" type="presParOf" srcId="{62DB85B9-643D-405A-B497-BEC9F144735F}" destId="{D739D26D-EDF9-4580-9E99-7C089221F42E}" srcOrd="7" destOrd="0" presId="urn:microsoft.com/office/officeart/2005/8/layout/orgChart1"/>
    <dgm:cxn modelId="{C98FC28A-E069-4497-B48D-5B5A3E224F95}" type="presParOf" srcId="{D739D26D-EDF9-4580-9E99-7C089221F42E}" destId="{789D7E10-A34A-4CB9-82D3-ACD91C591EF5}" srcOrd="0" destOrd="0" presId="urn:microsoft.com/office/officeart/2005/8/layout/orgChart1"/>
    <dgm:cxn modelId="{CBFA53FE-FA4E-43AD-8B59-C84ED776EDBB}" type="presParOf" srcId="{789D7E10-A34A-4CB9-82D3-ACD91C591EF5}" destId="{DECC74B0-C375-4146-A87E-7D9B4C65F5A7}" srcOrd="0" destOrd="0" presId="urn:microsoft.com/office/officeart/2005/8/layout/orgChart1"/>
    <dgm:cxn modelId="{915F3244-108A-47C2-B193-EBB4E3BCA7EF}" type="presParOf" srcId="{789D7E10-A34A-4CB9-82D3-ACD91C591EF5}" destId="{7AEECA5C-DC61-4D79-B1E3-489A6BDA36E2}" srcOrd="1" destOrd="0" presId="urn:microsoft.com/office/officeart/2005/8/layout/orgChart1"/>
    <dgm:cxn modelId="{19E7B079-127D-406D-B55D-3E9AB60402F3}" type="presParOf" srcId="{D739D26D-EDF9-4580-9E99-7C089221F42E}" destId="{F4D4ACBD-08B4-4AC8-B7FF-773E3A835119}" srcOrd="1" destOrd="0" presId="urn:microsoft.com/office/officeart/2005/8/layout/orgChart1"/>
    <dgm:cxn modelId="{9D56C07A-E559-4D9B-9828-878EF9D845BB}" type="presParOf" srcId="{F4D4ACBD-08B4-4AC8-B7FF-773E3A835119}" destId="{3C735CFA-03E4-4810-A5FD-84BC3AB9B5C0}" srcOrd="0" destOrd="0" presId="urn:microsoft.com/office/officeart/2005/8/layout/orgChart1"/>
    <dgm:cxn modelId="{AA6E7397-A15F-4AEA-A354-25EA6E0B16AF}" type="presParOf" srcId="{F4D4ACBD-08B4-4AC8-B7FF-773E3A835119}" destId="{D6294583-73E6-497C-9BE8-D79DB4260BDE}" srcOrd="1" destOrd="0" presId="urn:microsoft.com/office/officeart/2005/8/layout/orgChart1"/>
    <dgm:cxn modelId="{CE349CC7-4697-44E0-8EAA-93A645BA387B}" type="presParOf" srcId="{D6294583-73E6-497C-9BE8-D79DB4260BDE}" destId="{2563FBAE-9B97-4D35-89B2-B3C1ADB1AE4D}" srcOrd="0" destOrd="0" presId="urn:microsoft.com/office/officeart/2005/8/layout/orgChart1"/>
    <dgm:cxn modelId="{3741D129-200E-4209-BB16-BACE15138FE7}" type="presParOf" srcId="{2563FBAE-9B97-4D35-89B2-B3C1ADB1AE4D}" destId="{08DA6789-D3C6-4AF5-8BF5-4C080EC4BA83}" srcOrd="0" destOrd="0" presId="urn:microsoft.com/office/officeart/2005/8/layout/orgChart1"/>
    <dgm:cxn modelId="{45AD5528-C4D0-4CF5-90B6-16E74E1F62FB}" type="presParOf" srcId="{2563FBAE-9B97-4D35-89B2-B3C1ADB1AE4D}" destId="{4B109E41-D7F2-49A7-9CFA-CD477D6979EA}" srcOrd="1" destOrd="0" presId="urn:microsoft.com/office/officeart/2005/8/layout/orgChart1"/>
    <dgm:cxn modelId="{353B08BB-FA71-4C10-B9A2-E00435F1F665}" type="presParOf" srcId="{D6294583-73E6-497C-9BE8-D79DB4260BDE}" destId="{A85AE3BE-C40D-4F90-BB29-9E5AA8F621AC}" srcOrd="1" destOrd="0" presId="urn:microsoft.com/office/officeart/2005/8/layout/orgChart1"/>
    <dgm:cxn modelId="{FF263120-4671-40CE-8F86-D4D7FC1DFE4A}" type="presParOf" srcId="{D6294583-73E6-497C-9BE8-D79DB4260BDE}" destId="{8ACCB481-B7C7-4400-A64B-7D8776B13381}" srcOrd="2" destOrd="0" presId="urn:microsoft.com/office/officeart/2005/8/layout/orgChart1"/>
    <dgm:cxn modelId="{BB6C61D1-087C-4160-BE4A-1D2F9E0A0A2B}" type="presParOf" srcId="{F4D4ACBD-08B4-4AC8-B7FF-773E3A835119}" destId="{932E4D33-4A18-4558-8A06-32050C51083A}" srcOrd="2" destOrd="0" presId="urn:microsoft.com/office/officeart/2005/8/layout/orgChart1"/>
    <dgm:cxn modelId="{E4405894-3FED-4479-909B-F826BE5F620F}" type="presParOf" srcId="{F4D4ACBD-08B4-4AC8-B7FF-773E3A835119}" destId="{BB17A534-0683-42E6-9E4D-4A45C9922611}" srcOrd="3" destOrd="0" presId="urn:microsoft.com/office/officeart/2005/8/layout/orgChart1"/>
    <dgm:cxn modelId="{09CE5416-8322-472C-BB2E-96E10F5CADEE}" type="presParOf" srcId="{BB17A534-0683-42E6-9E4D-4A45C9922611}" destId="{A8BBF37C-38EF-4DF5-BBF7-CA2C249EBF00}" srcOrd="0" destOrd="0" presId="urn:microsoft.com/office/officeart/2005/8/layout/orgChart1"/>
    <dgm:cxn modelId="{99A72D24-55D1-45A8-97EE-53CE20590E10}" type="presParOf" srcId="{A8BBF37C-38EF-4DF5-BBF7-CA2C249EBF00}" destId="{380C9991-9FB2-4164-9317-15BB5B030F58}" srcOrd="0" destOrd="0" presId="urn:microsoft.com/office/officeart/2005/8/layout/orgChart1"/>
    <dgm:cxn modelId="{687FA998-A3A8-4E08-B107-15FD78EDD21B}" type="presParOf" srcId="{A8BBF37C-38EF-4DF5-BBF7-CA2C249EBF00}" destId="{07524F6C-CA35-49BC-886D-5A41E4CF0451}" srcOrd="1" destOrd="0" presId="urn:microsoft.com/office/officeart/2005/8/layout/orgChart1"/>
    <dgm:cxn modelId="{F3BCBE1D-FF91-49E6-B071-68823CC5E40C}" type="presParOf" srcId="{BB17A534-0683-42E6-9E4D-4A45C9922611}" destId="{2B5A2BB1-571F-4ABB-8683-51343E4983D2}" srcOrd="1" destOrd="0" presId="urn:microsoft.com/office/officeart/2005/8/layout/orgChart1"/>
    <dgm:cxn modelId="{1CE810D2-1DCF-4CEE-9E37-AB996CF5B141}" type="presParOf" srcId="{BB17A534-0683-42E6-9E4D-4A45C9922611}" destId="{74E2780C-9FE6-4FD3-9258-04A4514047E6}" srcOrd="2" destOrd="0" presId="urn:microsoft.com/office/officeart/2005/8/layout/orgChart1"/>
    <dgm:cxn modelId="{FD5B2D38-01FF-4BC7-9783-E3089ED303A8}" type="presParOf" srcId="{F4D4ACBD-08B4-4AC8-B7FF-773E3A835119}" destId="{C370822B-F002-47B3-B339-A876C8C521AD}" srcOrd="4" destOrd="0" presId="urn:microsoft.com/office/officeart/2005/8/layout/orgChart1"/>
    <dgm:cxn modelId="{12E3456A-A01D-45D3-8C40-A86518189295}" type="presParOf" srcId="{F4D4ACBD-08B4-4AC8-B7FF-773E3A835119}" destId="{BFDDBE1D-9A7F-4508-BAD8-24F5EBD47B05}" srcOrd="5" destOrd="0" presId="urn:microsoft.com/office/officeart/2005/8/layout/orgChart1"/>
    <dgm:cxn modelId="{8A247CF8-7024-418C-B278-5BBCC0616C4A}" type="presParOf" srcId="{BFDDBE1D-9A7F-4508-BAD8-24F5EBD47B05}" destId="{DB717AE1-EAD5-4642-A623-DF0F593DE4CC}" srcOrd="0" destOrd="0" presId="urn:microsoft.com/office/officeart/2005/8/layout/orgChart1"/>
    <dgm:cxn modelId="{A8A6C3DF-ED51-4C97-8113-2D71C14F5AC9}" type="presParOf" srcId="{DB717AE1-EAD5-4642-A623-DF0F593DE4CC}" destId="{2AC5AEC5-A934-4D59-909D-29AA96B57A86}" srcOrd="0" destOrd="0" presId="urn:microsoft.com/office/officeart/2005/8/layout/orgChart1"/>
    <dgm:cxn modelId="{A9D769E1-1576-45AA-9E52-CC1DF2F9773D}" type="presParOf" srcId="{DB717AE1-EAD5-4642-A623-DF0F593DE4CC}" destId="{C752BE25-1430-4507-8A41-D858A78C3F53}" srcOrd="1" destOrd="0" presId="urn:microsoft.com/office/officeart/2005/8/layout/orgChart1"/>
    <dgm:cxn modelId="{047BBDB1-973E-4D04-8B3E-04F157B15802}" type="presParOf" srcId="{BFDDBE1D-9A7F-4508-BAD8-24F5EBD47B05}" destId="{0EBC3338-8AE4-423F-8AEF-E84DE4B2CC4C}" srcOrd="1" destOrd="0" presId="urn:microsoft.com/office/officeart/2005/8/layout/orgChart1"/>
    <dgm:cxn modelId="{7B962F67-248B-4CB7-8B46-812C66375F09}" type="presParOf" srcId="{BFDDBE1D-9A7F-4508-BAD8-24F5EBD47B05}" destId="{158A2FAF-AD14-4C2A-AF59-F1E95FE8483A}" srcOrd="2" destOrd="0" presId="urn:microsoft.com/office/officeart/2005/8/layout/orgChart1"/>
    <dgm:cxn modelId="{63ABE7F3-C619-416D-A86A-D03B63FED527}" type="presParOf" srcId="{F4D4ACBD-08B4-4AC8-B7FF-773E3A835119}" destId="{B034E7E8-544D-4E30-A121-E9DB68D272E0}" srcOrd="6" destOrd="0" presId="urn:microsoft.com/office/officeart/2005/8/layout/orgChart1"/>
    <dgm:cxn modelId="{654E88D3-B286-4ECC-9726-8B49EFDA82E6}" type="presParOf" srcId="{F4D4ACBD-08B4-4AC8-B7FF-773E3A835119}" destId="{E8A5B3D4-5BDB-4BE6-8851-942F024D6BC8}" srcOrd="7" destOrd="0" presId="urn:microsoft.com/office/officeart/2005/8/layout/orgChart1"/>
    <dgm:cxn modelId="{2425590B-383C-45CF-B3A4-C18324FCD4F9}" type="presParOf" srcId="{E8A5B3D4-5BDB-4BE6-8851-942F024D6BC8}" destId="{8BDA43EC-8018-41EB-BA5C-3D9CD8B82BE0}" srcOrd="0" destOrd="0" presId="urn:microsoft.com/office/officeart/2005/8/layout/orgChart1"/>
    <dgm:cxn modelId="{95F013C2-D34E-43DF-9D1B-393A4C0075E1}" type="presParOf" srcId="{8BDA43EC-8018-41EB-BA5C-3D9CD8B82BE0}" destId="{B27E051C-AD11-42D0-8AF9-97556718E5F5}" srcOrd="0" destOrd="0" presId="urn:microsoft.com/office/officeart/2005/8/layout/orgChart1"/>
    <dgm:cxn modelId="{C1E9FC7B-718B-454E-B121-F7CE47ACDE04}" type="presParOf" srcId="{8BDA43EC-8018-41EB-BA5C-3D9CD8B82BE0}" destId="{1C25546F-78B2-478D-81DE-1D873DD7534B}" srcOrd="1" destOrd="0" presId="urn:microsoft.com/office/officeart/2005/8/layout/orgChart1"/>
    <dgm:cxn modelId="{C68F1B49-2449-47D5-A30A-6109493E095F}" type="presParOf" srcId="{E8A5B3D4-5BDB-4BE6-8851-942F024D6BC8}" destId="{78FED57A-59DB-4041-BE8B-9A17996F4798}" srcOrd="1" destOrd="0" presId="urn:microsoft.com/office/officeart/2005/8/layout/orgChart1"/>
    <dgm:cxn modelId="{09998806-30E2-4822-8A87-B8F33355EF0D}" type="presParOf" srcId="{E8A5B3D4-5BDB-4BE6-8851-942F024D6BC8}" destId="{3D859E96-273E-4B25-B483-F604DE5C17C2}" srcOrd="2" destOrd="0" presId="urn:microsoft.com/office/officeart/2005/8/layout/orgChart1"/>
    <dgm:cxn modelId="{4BD34655-764F-4F3B-92AB-F556C0AF936E}" type="presParOf" srcId="{D739D26D-EDF9-4580-9E99-7C089221F42E}" destId="{3115920B-5336-4C6F-9FE8-5D6C84DF70E7}" srcOrd="2" destOrd="0" presId="urn:microsoft.com/office/officeart/2005/8/layout/orgChart1"/>
    <dgm:cxn modelId="{5FDDA3FA-4C10-4603-9A78-8121A5D855C1}" type="presParOf" srcId="{62DB85B9-643D-405A-B497-BEC9F144735F}" destId="{26BDE45B-D6FD-4846-B384-C96590A7C87E}" srcOrd="8" destOrd="0" presId="urn:microsoft.com/office/officeart/2005/8/layout/orgChart1"/>
    <dgm:cxn modelId="{3D4F5FCF-5C3A-4394-BE93-7BA7C2465424}" type="presParOf" srcId="{62DB85B9-643D-405A-B497-BEC9F144735F}" destId="{2C9EEB89-F356-4993-AEB9-A6CD892C610D}" srcOrd="9" destOrd="0" presId="urn:microsoft.com/office/officeart/2005/8/layout/orgChart1"/>
    <dgm:cxn modelId="{DBD8388C-C1C8-4F37-B54F-F6E60F8DB45C}" type="presParOf" srcId="{2C9EEB89-F356-4993-AEB9-A6CD892C610D}" destId="{0836D2A2-95F4-4714-B9F6-7B21CCD208A4}" srcOrd="0" destOrd="0" presId="urn:microsoft.com/office/officeart/2005/8/layout/orgChart1"/>
    <dgm:cxn modelId="{C90089C2-1F92-4230-AB8C-5B43F64E7909}" type="presParOf" srcId="{0836D2A2-95F4-4714-B9F6-7B21CCD208A4}" destId="{7CFFE1B1-3A0F-464C-8DA5-074B014EDD3F}" srcOrd="0" destOrd="0" presId="urn:microsoft.com/office/officeart/2005/8/layout/orgChart1"/>
    <dgm:cxn modelId="{38BCBC57-6633-46A1-80C2-85DF4FA4E07C}" type="presParOf" srcId="{0836D2A2-95F4-4714-B9F6-7B21CCD208A4}" destId="{709900A9-E4D4-46F0-BC59-A3C57071E516}" srcOrd="1" destOrd="0" presId="urn:microsoft.com/office/officeart/2005/8/layout/orgChart1"/>
    <dgm:cxn modelId="{267DDDC9-FCF2-4F6E-A903-95EB96B1C343}" type="presParOf" srcId="{2C9EEB89-F356-4993-AEB9-A6CD892C610D}" destId="{3EF3A9F5-10B4-4FF4-94BF-E49F22730551}" srcOrd="1" destOrd="0" presId="urn:microsoft.com/office/officeart/2005/8/layout/orgChart1"/>
    <dgm:cxn modelId="{3AF0051E-A88D-4CB9-B509-427509C8AC48}" type="presParOf" srcId="{2C9EEB89-F356-4993-AEB9-A6CD892C610D}" destId="{174E22CD-32B8-4FC1-855A-157C9433214E}" srcOrd="2" destOrd="0" presId="urn:microsoft.com/office/officeart/2005/8/layout/orgChart1"/>
    <dgm:cxn modelId="{19C2855E-A1CB-45A8-AEB8-9F8498350A0B}" type="presParOf" srcId="{62DB85B9-643D-405A-B497-BEC9F144735F}" destId="{9D6578AF-CCD9-4F35-840E-3CA609C73452}" srcOrd="10" destOrd="0" presId="urn:microsoft.com/office/officeart/2005/8/layout/orgChart1"/>
    <dgm:cxn modelId="{6F198930-3603-4A86-8DD6-AD203FDC4EC7}" type="presParOf" srcId="{62DB85B9-643D-405A-B497-BEC9F144735F}" destId="{56D839B2-FECD-4104-9F8A-3CEF93C31ECC}" srcOrd="11" destOrd="0" presId="urn:microsoft.com/office/officeart/2005/8/layout/orgChart1"/>
    <dgm:cxn modelId="{F5F314A4-20D4-4AB7-9546-670BA786B0CF}" type="presParOf" srcId="{56D839B2-FECD-4104-9F8A-3CEF93C31ECC}" destId="{238DA32D-DFDE-4405-9B0B-3A6310632C74}" srcOrd="0" destOrd="0" presId="urn:microsoft.com/office/officeart/2005/8/layout/orgChart1"/>
    <dgm:cxn modelId="{7966E45F-CAED-447F-AC48-5F832EB05ECB}" type="presParOf" srcId="{238DA32D-DFDE-4405-9B0B-3A6310632C74}" destId="{9DA6B5D4-8FCC-4C2F-820C-167B805E0180}" srcOrd="0" destOrd="0" presId="urn:microsoft.com/office/officeart/2005/8/layout/orgChart1"/>
    <dgm:cxn modelId="{4514EB19-57C9-413A-8FC6-356EC54BAF65}" type="presParOf" srcId="{238DA32D-DFDE-4405-9B0B-3A6310632C74}" destId="{54BAEB52-06DD-478C-AE68-52F8577A20FB}" srcOrd="1" destOrd="0" presId="urn:microsoft.com/office/officeart/2005/8/layout/orgChart1"/>
    <dgm:cxn modelId="{FA6C1E9F-C516-4700-AE03-5DDB6E14BD06}" type="presParOf" srcId="{56D839B2-FECD-4104-9F8A-3CEF93C31ECC}" destId="{B09C2F82-D19E-40CA-B2E1-A4F14AE27C31}" srcOrd="1" destOrd="0" presId="urn:microsoft.com/office/officeart/2005/8/layout/orgChart1"/>
    <dgm:cxn modelId="{85A020A7-B4AE-455D-B6D0-9660A24C1BB4}" type="presParOf" srcId="{56D839B2-FECD-4104-9F8A-3CEF93C31ECC}" destId="{E6DF9B11-AD75-43DA-B198-A95AB29F5A03}" srcOrd="2" destOrd="0" presId="urn:microsoft.com/office/officeart/2005/8/layout/orgChart1"/>
    <dgm:cxn modelId="{37B727C2-AD28-4D81-8828-5B5FCCD8C9B9}" type="presParOf" srcId="{08B5992C-FFB0-4A2D-96C8-90925F89E613}" destId="{20A34AFE-4AB6-4BB2-A18B-DDE04987ECC4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578AF-CCD9-4F35-840E-3CA609C73452}">
      <dsp:nvSpPr>
        <dsp:cNvPr id="0" name=""/>
        <dsp:cNvSpPr/>
      </dsp:nvSpPr>
      <dsp:spPr>
        <a:xfrm>
          <a:off x="3810000" y="382756"/>
          <a:ext cx="1744072" cy="109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94"/>
              </a:lnTo>
              <a:lnTo>
                <a:pt x="1744072" y="54694"/>
              </a:lnTo>
              <a:lnTo>
                <a:pt x="1744072" y="109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DE45B-D6FD-4846-B384-C96590A7C87E}">
      <dsp:nvSpPr>
        <dsp:cNvPr id="0" name=""/>
        <dsp:cNvSpPr/>
      </dsp:nvSpPr>
      <dsp:spPr>
        <a:xfrm>
          <a:off x="3810000" y="382756"/>
          <a:ext cx="872036" cy="109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94"/>
              </a:lnTo>
              <a:lnTo>
                <a:pt x="872036" y="54694"/>
              </a:lnTo>
              <a:lnTo>
                <a:pt x="872036" y="109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9EA8E-02DC-414D-AB01-8462159C43B5}">
      <dsp:nvSpPr>
        <dsp:cNvPr id="0" name=""/>
        <dsp:cNvSpPr/>
      </dsp:nvSpPr>
      <dsp:spPr>
        <a:xfrm>
          <a:off x="2659434" y="878351"/>
          <a:ext cx="321277" cy="3638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8920"/>
              </a:lnTo>
              <a:lnTo>
                <a:pt x="321277" y="36389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8EC2B-4764-4FD3-BF78-77BBA5B7C2DD}">
      <dsp:nvSpPr>
        <dsp:cNvPr id="0" name=""/>
        <dsp:cNvSpPr/>
      </dsp:nvSpPr>
      <dsp:spPr>
        <a:xfrm>
          <a:off x="2659434" y="878351"/>
          <a:ext cx="321277" cy="3148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8208"/>
              </a:lnTo>
              <a:lnTo>
                <a:pt x="321277" y="31482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BF0D6-4EB9-4827-A22F-725652169BAF}">
      <dsp:nvSpPr>
        <dsp:cNvPr id="0" name=""/>
        <dsp:cNvSpPr/>
      </dsp:nvSpPr>
      <dsp:spPr>
        <a:xfrm>
          <a:off x="2659434" y="878351"/>
          <a:ext cx="321277" cy="265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7496"/>
              </a:lnTo>
              <a:lnTo>
                <a:pt x="321277" y="26574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CCD46-B840-4A46-B8F3-BFA75E7EBAD9}">
      <dsp:nvSpPr>
        <dsp:cNvPr id="0" name=""/>
        <dsp:cNvSpPr/>
      </dsp:nvSpPr>
      <dsp:spPr>
        <a:xfrm>
          <a:off x="2659434" y="878351"/>
          <a:ext cx="321277" cy="21667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6783"/>
              </a:lnTo>
              <a:lnTo>
                <a:pt x="321277" y="21667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27D2B-DFE7-4CFA-B29E-38CD77BF34A2}">
      <dsp:nvSpPr>
        <dsp:cNvPr id="0" name=""/>
        <dsp:cNvSpPr/>
      </dsp:nvSpPr>
      <dsp:spPr>
        <a:xfrm>
          <a:off x="2659434" y="878351"/>
          <a:ext cx="310853" cy="1713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3625"/>
              </a:lnTo>
              <a:lnTo>
                <a:pt x="310853" y="17136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E1354-F392-41FF-8829-D4E302ABF4D8}">
      <dsp:nvSpPr>
        <dsp:cNvPr id="0" name=""/>
        <dsp:cNvSpPr/>
      </dsp:nvSpPr>
      <dsp:spPr>
        <a:xfrm>
          <a:off x="2659434" y="878351"/>
          <a:ext cx="310853" cy="12229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2913"/>
              </a:lnTo>
              <a:lnTo>
                <a:pt x="310853" y="12229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731A8F-ED85-44D9-BF79-6E0353C7E411}">
      <dsp:nvSpPr>
        <dsp:cNvPr id="0" name=""/>
        <dsp:cNvSpPr/>
      </dsp:nvSpPr>
      <dsp:spPr>
        <a:xfrm>
          <a:off x="2659434" y="878351"/>
          <a:ext cx="310853" cy="732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2200"/>
              </a:lnTo>
              <a:lnTo>
                <a:pt x="310853" y="7322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4FC64-6B41-486F-86AD-456EDAF737C2}">
      <dsp:nvSpPr>
        <dsp:cNvPr id="0" name=""/>
        <dsp:cNvSpPr/>
      </dsp:nvSpPr>
      <dsp:spPr>
        <a:xfrm>
          <a:off x="2659434" y="878351"/>
          <a:ext cx="310853" cy="241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488"/>
              </a:lnTo>
              <a:lnTo>
                <a:pt x="310853" y="2414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3ADB6D-79D5-4EA2-B0C0-516CB9E86F2E}">
      <dsp:nvSpPr>
        <dsp:cNvPr id="0" name=""/>
        <dsp:cNvSpPr/>
      </dsp:nvSpPr>
      <dsp:spPr>
        <a:xfrm>
          <a:off x="2964493" y="382756"/>
          <a:ext cx="845506" cy="114272"/>
        </a:xfrm>
        <a:custGeom>
          <a:avLst/>
          <a:gdLst/>
          <a:ahLst/>
          <a:cxnLst/>
          <a:rect l="0" t="0" r="0" b="0"/>
          <a:pathLst>
            <a:path>
              <a:moveTo>
                <a:pt x="845506" y="0"/>
              </a:moveTo>
              <a:lnTo>
                <a:pt x="845506" y="59577"/>
              </a:lnTo>
              <a:lnTo>
                <a:pt x="0" y="59577"/>
              </a:lnTo>
              <a:lnTo>
                <a:pt x="0" y="11427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C4BB0-0AB3-495F-872D-474FFDF43933}">
      <dsp:nvSpPr>
        <dsp:cNvPr id="0" name=""/>
        <dsp:cNvSpPr/>
      </dsp:nvSpPr>
      <dsp:spPr>
        <a:xfrm>
          <a:off x="3764280" y="382756"/>
          <a:ext cx="91440" cy="1093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694"/>
              </a:lnTo>
              <a:lnTo>
                <a:pt x="64013" y="54694"/>
              </a:lnTo>
              <a:lnTo>
                <a:pt x="64013" y="109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801CD-7C25-4B00-83E2-14847BF7AC57}">
      <dsp:nvSpPr>
        <dsp:cNvPr id="0" name=""/>
        <dsp:cNvSpPr/>
      </dsp:nvSpPr>
      <dsp:spPr>
        <a:xfrm>
          <a:off x="2065927" y="382756"/>
          <a:ext cx="1744072" cy="109388"/>
        </a:xfrm>
        <a:custGeom>
          <a:avLst/>
          <a:gdLst/>
          <a:ahLst/>
          <a:cxnLst/>
          <a:rect l="0" t="0" r="0" b="0"/>
          <a:pathLst>
            <a:path>
              <a:moveTo>
                <a:pt x="1744072" y="0"/>
              </a:moveTo>
              <a:lnTo>
                <a:pt x="1744072" y="54694"/>
              </a:lnTo>
              <a:lnTo>
                <a:pt x="0" y="54694"/>
              </a:lnTo>
              <a:lnTo>
                <a:pt x="0" y="109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CA144-1B37-4B07-B010-0457A4E24414}">
      <dsp:nvSpPr>
        <dsp:cNvPr id="0" name=""/>
        <dsp:cNvSpPr/>
      </dsp:nvSpPr>
      <dsp:spPr>
        <a:xfrm>
          <a:off x="3428676" y="1432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baseline="0" dirty="0" smtClean="0">
              <a:latin typeface="Calibri"/>
            </a:rPr>
            <a:t>Главная</a:t>
          </a:r>
          <a:endParaRPr lang="ru-RU" sz="1000" kern="1200" dirty="0" smtClean="0"/>
        </a:p>
      </dsp:txBody>
      <dsp:txXfrm>
        <a:off x="3428676" y="1432"/>
        <a:ext cx="762647" cy="381323"/>
      </dsp:txXfrm>
    </dsp:sp>
    <dsp:sp modelId="{B13152CD-209A-4170-A032-83D182FE21F7}">
      <dsp:nvSpPr>
        <dsp:cNvPr id="0" name=""/>
        <dsp:cNvSpPr/>
      </dsp:nvSpPr>
      <dsp:spPr>
        <a:xfrm>
          <a:off x="1684604" y="492144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baseline="0" smtClean="0">
              <a:latin typeface="Calibri"/>
            </a:rPr>
            <a:t>О нас</a:t>
          </a:r>
          <a:endParaRPr lang="ru-RU" sz="1000" kern="1200" smtClean="0"/>
        </a:p>
      </dsp:txBody>
      <dsp:txXfrm>
        <a:off x="1684604" y="492144"/>
        <a:ext cx="762647" cy="381323"/>
      </dsp:txXfrm>
    </dsp:sp>
    <dsp:sp modelId="{8D936715-97F8-44CC-B31E-5E6BFF726676}">
      <dsp:nvSpPr>
        <dsp:cNvPr id="0" name=""/>
        <dsp:cNvSpPr/>
      </dsp:nvSpPr>
      <dsp:spPr>
        <a:xfrm>
          <a:off x="3446970" y="492144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Корзина</a:t>
          </a:r>
        </a:p>
      </dsp:txBody>
      <dsp:txXfrm>
        <a:off x="3446970" y="492144"/>
        <a:ext cx="762647" cy="381323"/>
      </dsp:txXfrm>
    </dsp:sp>
    <dsp:sp modelId="{8A997B96-BE10-49A8-806C-4A31EEC4A4AC}">
      <dsp:nvSpPr>
        <dsp:cNvPr id="0" name=""/>
        <dsp:cNvSpPr/>
      </dsp:nvSpPr>
      <dsp:spPr>
        <a:xfrm>
          <a:off x="2583169" y="497028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baseline="0" dirty="0" smtClean="0">
              <a:latin typeface="Calibri"/>
            </a:rPr>
            <a:t>Меню</a:t>
          </a:r>
          <a:endParaRPr lang="ru-RU" sz="1000" b="1" kern="1200" dirty="0" smtClean="0"/>
        </a:p>
      </dsp:txBody>
      <dsp:txXfrm>
        <a:off x="2583169" y="497028"/>
        <a:ext cx="762647" cy="381323"/>
      </dsp:txXfrm>
    </dsp:sp>
    <dsp:sp modelId="{9B5B8FA5-AED2-4BF7-A2E5-66F9C21F3155}">
      <dsp:nvSpPr>
        <dsp:cNvPr id="0" name=""/>
        <dsp:cNvSpPr/>
      </dsp:nvSpPr>
      <dsp:spPr>
        <a:xfrm>
          <a:off x="2970288" y="929178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Сладкая </a:t>
          </a:r>
          <a:r>
            <a:rPr lang="ru-RU" sz="1000" b="0" i="0" kern="1200" dirty="0"/>
            <a:t>выпечка</a:t>
          </a:r>
          <a:endParaRPr lang="ru-RU" sz="1000" kern="1200" dirty="0" smtClean="0"/>
        </a:p>
      </dsp:txBody>
      <dsp:txXfrm>
        <a:off x="2970288" y="929178"/>
        <a:ext cx="762647" cy="381323"/>
      </dsp:txXfrm>
    </dsp:sp>
    <dsp:sp modelId="{27619B95-AAA8-40D6-8ECF-3A6F1FAD0D25}">
      <dsp:nvSpPr>
        <dsp:cNvPr id="0" name=""/>
        <dsp:cNvSpPr/>
      </dsp:nvSpPr>
      <dsp:spPr>
        <a:xfrm>
          <a:off x="2970288" y="1419891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err="1" smtClean="0"/>
            <a:t>Самса</a:t>
          </a:r>
          <a:endParaRPr lang="ru-RU" sz="1000" kern="1200" dirty="0" smtClean="0"/>
        </a:p>
      </dsp:txBody>
      <dsp:txXfrm>
        <a:off x="2970288" y="1419891"/>
        <a:ext cx="762647" cy="381323"/>
      </dsp:txXfrm>
    </dsp:sp>
    <dsp:sp modelId="{A266F260-E368-4566-91FF-B951E0111284}">
      <dsp:nvSpPr>
        <dsp:cNvPr id="0" name=""/>
        <dsp:cNvSpPr/>
      </dsp:nvSpPr>
      <dsp:spPr>
        <a:xfrm>
          <a:off x="2970288" y="1910603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Выпечка в тандыре</a:t>
          </a:r>
          <a:endParaRPr lang="ru-RU" sz="1000" kern="1200" smtClean="0"/>
        </a:p>
      </dsp:txBody>
      <dsp:txXfrm>
        <a:off x="2970288" y="1910603"/>
        <a:ext cx="762647" cy="381323"/>
      </dsp:txXfrm>
    </dsp:sp>
    <dsp:sp modelId="{2DA7BC26-7422-46BB-B478-E51405E29CFB}">
      <dsp:nvSpPr>
        <dsp:cNvPr id="0" name=""/>
        <dsp:cNvSpPr/>
      </dsp:nvSpPr>
      <dsp:spPr>
        <a:xfrm>
          <a:off x="2970288" y="2401315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Осетинские пироги</a:t>
          </a:r>
          <a:endParaRPr lang="ru-RU" sz="1000" kern="1200" smtClean="0"/>
        </a:p>
      </dsp:txBody>
      <dsp:txXfrm>
        <a:off x="2970288" y="2401315"/>
        <a:ext cx="762647" cy="381323"/>
      </dsp:txXfrm>
    </dsp:sp>
    <dsp:sp modelId="{08826019-40B6-4E99-9E2D-31D2B37AB09C}">
      <dsp:nvSpPr>
        <dsp:cNvPr id="0" name=""/>
        <dsp:cNvSpPr/>
      </dsp:nvSpPr>
      <dsp:spPr>
        <a:xfrm>
          <a:off x="2980711" y="2854473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Хачапури</a:t>
          </a:r>
          <a:endParaRPr lang="ru-RU" sz="1000" kern="1200" smtClean="0"/>
        </a:p>
      </dsp:txBody>
      <dsp:txXfrm>
        <a:off x="2980711" y="2854473"/>
        <a:ext cx="762647" cy="381323"/>
      </dsp:txXfrm>
    </dsp:sp>
    <dsp:sp modelId="{20C82F1B-57C4-4A0C-B4E6-0A6EFAC1002F}">
      <dsp:nvSpPr>
        <dsp:cNvPr id="0" name=""/>
        <dsp:cNvSpPr/>
      </dsp:nvSpPr>
      <dsp:spPr>
        <a:xfrm>
          <a:off x="2980711" y="3345186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Духовая выпечка</a:t>
          </a:r>
          <a:endParaRPr lang="ru-RU" sz="1000" kern="1200" smtClean="0"/>
        </a:p>
      </dsp:txBody>
      <dsp:txXfrm>
        <a:off x="2980711" y="3345186"/>
        <a:ext cx="762647" cy="381323"/>
      </dsp:txXfrm>
    </dsp:sp>
    <dsp:sp modelId="{4D887EF8-F16A-4CB7-928D-587571B3CA70}">
      <dsp:nvSpPr>
        <dsp:cNvPr id="0" name=""/>
        <dsp:cNvSpPr/>
      </dsp:nvSpPr>
      <dsp:spPr>
        <a:xfrm>
          <a:off x="2980711" y="3835898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Блинчики</a:t>
          </a:r>
          <a:endParaRPr lang="ru-RU" sz="1000" kern="1200" smtClean="0"/>
        </a:p>
      </dsp:txBody>
      <dsp:txXfrm>
        <a:off x="2980711" y="3835898"/>
        <a:ext cx="762647" cy="381323"/>
      </dsp:txXfrm>
    </dsp:sp>
    <dsp:sp modelId="{B9151DF8-C8D3-4CF9-9D64-9EAF0AED01D4}">
      <dsp:nvSpPr>
        <dsp:cNvPr id="0" name=""/>
        <dsp:cNvSpPr/>
      </dsp:nvSpPr>
      <dsp:spPr>
        <a:xfrm>
          <a:off x="2980711" y="4326611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/>
            <a:t>Пироги на протвине</a:t>
          </a:r>
          <a:endParaRPr lang="ru-RU" sz="1000" kern="1200" smtClean="0"/>
        </a:p>
      </dsp:txBody>
      <dsp:txXfrm>
        <a:off x="2980711" y="4326611"/>
        <a:ext cx="762647" cy="381323"/>
      </dsp:txXfrm>
    </dsp:sp>
    <dsp:sp modelId="{7CFFE1B1-3A0F-464C-8DA5-074B014EDD3F}">
      <dsp:nvSpPr>
        <dsp:cNvPr id="0" name=""/>
        <dsp:cNvSpPr/>
      </dsp:nvSpPr>
      <dsp:spPr>
        <a:xfrm>
          <a:off x="4300712" y="492144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Регистрация</a:t>
          </a:r>
        </a:p>
      </dsp:txBody>
      <dsp:txXfrm>
        <a:off x="4300712" y="492144"/>
        <a:ext cx="762647" cy="381323"/>
      </dsp:txXfrm>
    </dsp:sp>
    <dsp:sp modelId="{9DA6B5D4-8FCC-4C2F-820C-167B805E0180}">
      <dsp:nvSpPr>
        <dsp:cNvPr id="0" name=""/>
        <dsp:cNvSpPr/>
      </dsp:nvSpPr>
      <dsp:spPr>
        <a:xfrm>
          <a:off x="5172748" y="492144"/>
          <a:ext cx="762647" cy="3813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R="0"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Авторизация</a:t>
          </a:r>
        </a:p>
      </dsp:txBody>
      <dsp:txXfrm>
        <a:off x="5172748" y="492144"/>
        <a:ext cx="762647" cy="3813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578AF-CCD9-4F35-840E-3CA609C73452}">
      <dsp:nvSpPr>
        <dsp:cNvPr id="0" name=""/>
        <dsp:cNvSpPr/>
      </dsp:nvSpPr>
      <dsp:spPr>
        <a:xfrm>
          <a:off x="3810000" y="402883"/>
          <a:ext cx="2343206" cy="114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41"/>
              </a:lnTo>
              <a:lnTo>
                <a:pt x="2343206" y="57441"/>
              </a:lnTo>
              <a:lnTo>
                <a:pt x="2343206" y="114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DE45B-D6FD-4846-B384-C96590A7C87E}">
      <dsp:nvSpPr>
        <dsp:cNvPr id="0" name=""/>
        <dsp:cNvSpPr/>
      </dsp:nvSpPr>
      <dsp:spPr>
        <a:xfrm>
          <a:off x="3810000" y="402883"/>
          <a:ext cx="1427374" cy="114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41"/>
              </a:lnTo>
              <a:lnTo>
                <a:pt x="1427374" y="57441"/>
              </a:lnTo>
              <a:lnTo>
                <a:pt x="1427374" y="114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34E7E8-544D-4E30-A121-E9DB68D272E0}">
      <dsp:nvSpPr>
        <dsp:cNvPr id="0" name=""/>
        <dsp:cNvSpPr/>
      </dsp:nvSpPr>
      <dsp:spPr>
        <a:xfrm>
          <a:off x="3904635" y="926925"/>
          <a:ext cx="136230" cy="2001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1358"/>
              </a:lnTo>
              <a:lnTo>
                <a:pt x="136230" y="20013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70822B-F002-47B3-B339-A876C8C521AD}">
      <dsp:nvSpPr>
        <dsp:cNvPr id="0" name=""/>
        <dsp:cNvSpPr/>
      </dsp:nvSpPr>
      <dsp:spPr>
        <a:xfrm>
          <a:off x="3904635" y="926925"/>
          <a:ext cx="136230" cy="1445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5953"/>
              </a:lnTo>
              <a:lnTo>
                <a:pt x="136230" y="14459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E4D33-4A18-4558-8A06-32050C51083A}">
      <dsp:nvSpPr>
        <dsp:cNvPr id="0" name=""/>
        <dsp:cNvSpPr/>
      </dsp:nvSpPr>
      <dsp:spPr>
        <a:xfrm>
          <a:off x="3904635" y="926925"/>
          <a:ext cx="136230" cy="890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548"/>
              </a:lnTo>
              <a:lnTo>
                <a:pt x="136230" y="8905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35CFA-03E4-4810-A5FD-84BC3AB9B5C0}">
      <dsp:nvSpPr>
        <dsp:cNvPr id="0" name=""/>
        <dsp:cNvSpPr/>
      </dsp:nvSpPr>
      <dsp:spPr>
        <a:xfrm>
          <a:off x="3904635" y="926925"/>
          <a:ext cx="136230" cy="335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143"/>
              </a:lnTo>
              <a:lnTo>
                <a:pt x="136230" y="3351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B1375-B2FD-444F-AF85-0133FD1E0CF2}">
      <dsp:nvSpPr>
        <dsp:cNvPr id="0" name=""/>
        <dsp:cNvSpPr/>
      </dsp:nvSpPr>
      <dsp:spPr>
        <a:xfrm>
          <a:off x="3810000" y="402883"/>
          <a:ext cx="457916" cy="114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41"/>
              </a:lnTo>
              <a:lnTo>
                <a:pt x="457916" y="57441"/>
              </a:lnTo>
              <a:lnTo>
                <a:pt x="457916" y="114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B9EA8E-02DC-414D-AB01-8462159C43B5}">
      <dsp:nvSpPr>
        <dsp:cNvPr id="0" name=""/>
        <dsp:cNvSpPr/>
      </dsp:nvSpPr>
      <dsp:spPr>
        <a:xfrm>
          <a:off x="2090107" y="923369"/>
          <a:ext cx="337412" cy="3821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21679"/>
              </a:lnTo>
              <a:lnTo>
                <a:pt x="337412" y="38216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8EC2B-4764-4FD3-BF78-77BBA5B7C2DD}">
      <dsp:nvSpPr>
        <dsp:cNvPr id="0" name=""/>
        <dsp:cNvSpPr/>
      </dsp:nvSpPr>
      <dsp:spPr>
        <a:xfrm>
          <a:off x="2090107" y="923369"/>
          <a:ext cx="337412" cy="3306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1"/>
              </a:lnTo>
              <a:lnTo>
                <a:pt x="337412" y="33063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BF0D6-4EB9-4827-A22F-725652169BAF}">
      <dsp:nvSpPr>
        <dsp:cNvPr id="0" name=""/>
        <dsp:cNvSpPr/>
      </dsp:nvSpPr>
      <dsp:spPr>
        <a:xfrm>
          <a:off x="2090107" y="923369"/>
          <a:ext cx="337412" cy="2790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0964"/>
              </a:lnTo>
              <a:lnTo>
                <a:pt x="337412" y="27909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CCD46-B840-4A46-B8F3-BFA75E7EBAD9}">
      <dsp:nvSpPr>
        <dsp:cNvPr id="0" name=""/>
        <dsp:cNvSpPr/>
      </dsp:nvSpPr>
      <dsp:spPr>
        <a:xfrm>
          <a:off x="2090107" y="923369"/>
          <a:ext cx="337412" cy="2275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5606"/>
              </a:lnTo>
              <a:lnTo>
                <a:pt x="337412" y="22756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27D2B-DFE7-4CFA-B29E-38CD77BF34A2}">
      <dsp:nvSpPr>
        <dsp:cNvPr id="0" name=""/>
        <dsp:cNvSpPr/>
      </dsp:nvSpPr>
      <dsp:spPr>
        <a:xfrm>
          <a:off x="2090107" y="923369"/>
          <a:ext cx="326466" cy="1799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9689"/>
              </a:lnTo>
              <a:lnTo>
                <a:pt x="326466" y="17996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DE1354-F392-41FF-8829-D4E302ABF4D8}">
      <dsp:nvSpPr>
        <dsp:cNvPr id="0" name=""/>
        <dsp:cNvSpPr/>
      </dsp:nvSpPr>
      <dsp:spPr>
        <a:xfrm>
          <a:off x="2090107" y="923369"/>
          <a:ext cx="326466" cy="1284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331"/>
              </a:lnTo>
              <a:lnTo>
                <a:pt x="326466" y="12843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731A8F-ED85-44D9-BF79-6E0353C7E411}">
      <dsp:nvSpPr>
        <dsp:cNvPr id="0" name=""/>
        <dsp:cNvSpPr/>
      </dsp:nvSpPr>
      <dsp:spPr>
        <a:xfrm>
          <a:off x="2090107" y="923369"/>
          <a:ext cx="326466" cy="768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8974"/>
              </a:lnTo>
              <a:lnTo>
                <a:pt x="326466" y="7689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4FC64-6B41-486F-86AD-456EDAF737C2}">
      <dsp:nvSpPr>
        <dsp:cNvPr id="0" name=""/>
        <dsp:cNvSpPr/>
      </dsp:nvSpPr>
      <dsp:spPr>
        <a:xfrm>
          <a:off x="2090107" y="923369"/>
          <a:ext cx="326466" cy="2536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16"/>
              </a:lnTo>
              <a:lnTo>
                <a:pt x="326466" y="25361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3ADB6D-79D5-4EA2-B0C0-516CB9E86F2E}">
      <dsp:nvSpPr>
        <dsp:cNvPr id="0" name=""/>
        <dsp:cNvSpPr/>
      </dsp:nvSpPr>
      <dsp:spPr>
        <a:xfrm>
          <a:off x="2410487" y="402883"/>
          <a:ext cx="1399512" cy="120011"/>
        </a:xfrm>
        <a:custGeom>
          <a:avLst/>
          <a:gdLst/>
          <a:ahLst/>
          <a:cxnLst/>
          <a:rect l="0" t="0" r="0" b="0"/>
          <a:pathLst>
            <a:path>
              <a:moveTo>
                <a:pt x="1399512" y="0"/>
              </a:moveTo>
              <a:lnTo>
                <a:pt x="1399512" y="62569"/>
              </a:lnTo>
              <a:lnTo>
                <a:pt x="0" y="62569"/>
              </a:lnTo>
              <a:lnTo>
                <a:pt x="0" y="1200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0C4BB0-0AB3-495F-872D-474FFDF43933}">
      <dsp:nvSpPr>
        <dsp:cNvPr id="0" name=""/>
        <dsp:cNvSpPr/>
      </dsp:nvSpPr>
      <dsp:spPr>
        <a:xfrm>
          <a:off x="3317670" y="402883"/>
          <a:ext cx="492329" cy="114882"/>
        </a:xfrm>
        <a:custGeom>
          <a:avLst/>
          <a:gdLst/>
          <a:ahLst/>
          <a:cxnLst/>
          <a:rect l="0" t="0" r="0" b="0"/>
          <a:pathLst>
            <a:path>
              <a:moveTo>
                <a:pt x="492329" y="0"/>
              </a:moveTo>
              <a:lnTo>
                <a:pt x="492329" y="57441"/>
              </a:lnTo>
              <a:lnTo>
                <a:pt x="0" y="57441"/>
              </a:lnTo>
              <a:lnTo>
                <a:pt x="0" y="114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801CD-7C25-4B00-83E2-14847BF7AC57}">
      <dsp:nvSpPr>
        <dsp:cNvPr id="0" name=""/>
        <dsp:cNvSpPr/>
      </dsp:nvSpPr>
      <dsp:spPr>
        <a:xfrm>
          <a:off x="1466793" y="402883"/>
          <a:ext cx="2343206" cy="114882"/>
        </a:xfrm>
        <a:custGeom>
          <a:avLst/>
          <a:gdLst/>
          <a:ahLst/>
          <a:cxnLst/>
          <a:rect l="0" t="0" r="0" b="0"/>
          <a:pathLst>
            <a:path>
              <a:moveTo>
                <a:pt x="2343206" y="0"/>
              </a:moveTo>
              <a:lnTo>
                <a:pt x="2343206" y="57441"/>
              </a:lnTo>
              <a:lnTo>
                <a:pt x="0" y="57441"/>
              </a:lnTo>
              <a:lnTo>
                <a:pt x="0" y="1148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2CA144-1B37-4B07-B010-0457A4E24414}">
      <dsp:nvSpPr>
        <dsp:cNvPr id="0" name=""/>
        <dsp:cNvSpPr/>
      </dsp:nvSpPr>
      <dsp:spPr>
        <a:xfrm>
          <a:off x="3409524" y="2408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baseline="0" smtClean="0">
              <a:latin typeface="Calibri"/>
            </a:rPr>
            <a:t>Главная</a:t>
          </a:r>
          <a:endParaRPr lang="ru-RU" sz="900" kern="1200" smtClean="0"/>
        </a:p>
      </dsp:txBody>
      <dsp:txXfrm>
        <a:off x="3409524" y="2408"/>
        <a:ext cx="800950" cy="400475"/>
      </dsp:txXfrm>
    </dsp:sp>
    <dsp:sp modelId="{B13152CD-209A-4170-A032-83D182FE21F7}">
      <dsp:nvSpPr>
        <dsp:cNvPr id="0" name=""/>
        <dsp:cNvSpPr/>
      </dsp:nvSpPr>
      <dsp:spPr>
        <a:xfrm>
          <a:off x="1066318" y="51776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baseline="0" smtClean="0">
              <a:latin typeface="Calibri"/>
            </a:rPr>
            <a:t>О нас</a:t>
          </a:r>
          <a:endParaRPr lang="ru-RU" sz="900" kern="1200" smtClean="0"/>
        </a:p>
      </dsp:txBody>
      <dsp:txXfrm>
        <a:off x="1066318" y="517766"/>
        <a:ext cx="800950" cy="400475"/>
      </dsp:txXfrm>
    </dsp:sp>
    <dsp:sp modelId="{8D936715-97F8-44CC-B31E-5E6BFF726676}">
      <dsp:nvSpPr>
        <dsp:cNvPr id="0" name=""/>
        <dsp:cNvSpPr/>
      </dsp:nvSpPr>
      <dsp:spPr>
        <a:xfrm>
          <a:off x="2917195" y="51776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Корзина</a:t>
          </a:r>
        </a:p>
      </dsp:txBody>
      <dsp:txXfrm>
        <a:off x="2917195" y="517766"/>
        <a:ext cx="800950" cy="400475"/>
      </dsp:txXfrm>
    </dsp:sp>
    <dsp:sp modelId="{8A997B96-BE10-49A8-806C-4A31EEC4A4AC}">
      <dsp:nvSpPr>
        <dsp:cNvPr id="0" name=""/>
        <dsp:cNvSpPr/>
      </dsp:nvSpPr>
      <dsp:spPr>
        <a:xfrm>
          <a:off x="2010012" y="522894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baseline="0" smtClean="0">
              <a:latin typeface="Calibri"/>
            </a:rPr>
            <a:t>Меню</a:t>
          </a:r>
          <a:endParaRPr lang="ru-RU" sz="900" b="1" kern="1200" smtClean="0"/>
        </a:p>
      </dsp:txBody>
      <dsp:txXfrm>
        <a:off x="2010012" y="522894"/>
        <a:ext cx="800950" cy="400475"/>
      </dsp:txXfrm>
    </dsp:sp>
    <dsp:sp modelId="{9B5B8FA5-AED2-4BF7-A2E5-66F9C21F3155}">
      <dsp:nvSpPr>
        <dsp:cNvPr id="0" name=""/>
        <dsp:cNvSpPr/>
      </dsp:nvSpPr>
      <dsp:spPr>
        <a:xfrm>
          <a:off x="2416573" y="976749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Сладкая </a:t>
          </a:r>
          <a:r>
            <a:rPr lang="ru-RU" sz="900" b="0" i="0" kern="1200" dirty="0"/>
            <a:t>выпечка</a:t>
          </a:r>
          <a:endParaRPr lang="ru-RU" sz="900" kern="1200" dirty="0" smtClean="0"/>
        </a:p>
      </dsp:txBody>
      <dsp:txXfrm>
        <a:off x="2416573" y="976749"/>
        <a:ext cx="800950" cy="400475"/>
      </dsp:txXfrm>
    </dsp:sp>
    <dsp:sp modelId="{27619B95-AAA8-40D6-8ECF-3A6F1FAD0D25}">
      <dsp:nvSpPr>
        <dsp:cNvPr id="0" name=""/>
        <dsp:cNvSpPr/>
      </dsp:nvSpPr>
      <dsp:spPr>
        <a:xfrm>
          <a:off x="2416573" y="149210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err="1" smtClean="0"/>
            <a:t>Самса</a:t>
          </a:r>
          <a:endParaRPr lang="ru-RU" sz="900" kern="1200" dirty="0" smtClean="0"/>
        </a:p>
      </dsp:txBody>
      <dsp:txXfrm>
        <a:off x="2416573" y="1492106"/>
        <a:ext cx="800950" cy="400475"/>
      </dsp:txXfrm>
    </dsp:sp>
    <dsp:sp modelId="{A266F260-E368-4566-91FF-B951E0111284}">
      <dsp:nvSpPr>
        <dsp:cNvPr id="0" name=""/>
        <dsp:cNvSpPr/>
      </dsp:nvSpPr>
      <dsp:spPr>
        <a:xfrm>
          <a:off x="2416573" y="2007464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Выпечка в тандыре</a:t>
          </a:r>
          <a:endParaRPr lang="ru-RU" sz="900" kern="1200" smtClean="0"/>
        </a:p>
      </dsp:txBody>
      <dsp:txXfrm>
        <a:off x="2416573" y="2007464"/>
        <a:ext cx="800950" cy="400475"/>
      </dsp:txXfrm>
    </dsp:sp>
    <dsp:sp modelId="{2DA7BC26-7422-46BB-B478-E51405E29CFB}">
      <dsp:nvSpPr>
        <dsp:cNvPr id="0" name=""/>
        <dsp:cNvSpPr/>
      </dsp:nvSpPr>
      <dsp:spPr>
        <a:xfrm>
          <a:off x="2416573" y="2522821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Осетинские пироги</a:t>
          </a:r>
          <a:endParaRPr lang="ru-RU" sz="900" kern="1200" smtClean="0"/>
        </a:p>
      </dsp:txBody>
      <dsp:txXfrm>
        <a:off x="2416573" y="2522821"/>
        <a:ext cx="800950" cy="400475"/>
      </dsp:txXfrm>
    </dsp:sp>
    <dsp:sp modelId="{08826019-40B6-4E99-9E2D-31D2B37AB09C}">
      <dsp:nvSpPr>
        <dsp:cNvPr id="0" name=""/>
        <dsp:cNvSpPr/>
      </dsp:nvSpPr>
      <dsp:spPr>
        <a:xfrm>
          <a:off x="2427520" y="2998739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Хачапури</a:t>
          </a:r>
          <a:endParaRPr lang="ru-RU" sz="900" kern="1200" smtClean="0"/>
        </a:p>
      </dsp:txBody>
      <dsp:txXfrm>
        <a:off x="2427520" y="2998739"/>
        <a:ext cx="800950" cy="400475"/>
      </dsp:txXfrm>
    </dsp:sp>
    <dsp:sp modelId="{20C82F1B-57C4-4A0C-B4E6-0A6EFAC1002F}">
      <dsp:nvSpPr>
        <dsp:cNvPr id="0" name=""/>
        <dsp:cNvSpPr/>
      </dsp:nvSpPr>
      <dsp:spPr>
        <a:xfrm>
          <a:off x="2427520" y="351409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Духовая выпечка</a:t>
          </a:r>
          <a:endParaRPr lang="ru-RU" sz="900" kern="1200" smtClean="0"/>
        </a:p>
      </dsp:txBody>
      <dsp:txXfrm>
        <a:off x="2427520" y="3514096"/>
        <a:ext cx="800950" cy="400475"/>
      </dsp:txXfrm>
    </dsp:sp>
    <dsp:sp modelId="{4D887EF8-F16A-4CB7-928D-587571B3CA70}">
      <dsp:nvSpPr>
        <dsp:cNvPr id="0" name=""/>
        <dsp:cNvSpPr/>
      </dsp:nvSpPr>
      <dsp:spPr>
        <a:xfrm>
          <a:off x="2427520" y="4029454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Блинчики</a:t>
          </a:r>
          <a:endParaRPr lang="ru-RU" sz="900" kern="1200" smtClean="0"/>
        </a:p>
      </dsp:txBody>
      <dsp:txXfrm>
        <a:off x="2427520" y="4029454"/>
        <a:ext cx="800950" cy="400475"/>
      </dsp:txXfrm>
    </dsp:sp>
    <dsp:sp modelId="{B9151DF8-C8D3-4CF9-9D64-9EAF0AED01D4}">
      <dsp:nvSpPr>
        <dsp:cNvPr id="0" name=""/>
        <dsp:cNvSpPr/>
      </dsp:nvSpPr>
      <dsp:spPr>
        <a:xfrm>
          <a:off x="2427520" y="4544811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/>
            <a:t>Пироги на протвине</a:t>
          </a:r>
          <a:endParaRPr lang="ru-RU" sz="900" kern="1200" smtClean="0"/>
        </a:p>
      </dsp:txBody>
      <dsp:txXfrm>
        <a:off x="2427520" y="4544811"/>
        <a:ext cx="800950" cy="400475"/>
      </dsp:txXfrm>
    </dsp:sp>
    <dsp:sp modelId="{DECC74B0-C375-4146-A87E-7D9B4C65F5A7}">
      <dsp:nvSpPr>
        <dsp:cNvPr id="0" name=""/>
        <dsp:cNvSpPr/>
      </dsp:nvSpPr>
      <dsp:spPr>
        <a:xfrm>
          <a:off x="3813815" y="517766"/>
          <a:ext cx="908201" cy="409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Админ панель</a:t>
          </a:r>
        </a:p>
      </dsp:txBody>
      <dsp:txXfrm>
        <a:off x="3813815" y="517766"/>
        <a:ext cx="908201" cy="409159"/>
      </dsp:txXfrm>
    </dsp:sp>
    <dsp:sp modelId="{08DA6789-D3C6-4AF5-8BF5-4C080EC4BA83}">
      <dsp:nvSpPr>
        <dsp:cNvPr id="0" name=""/>
        <dsp:cNvSpPr/>
      </dsp:nvSpPr>
      <dsp:spPr>
        <a:xfrm>
          <a:off x="4040866" y="1041808"/>
          <a:ext cx="881045" cy="4405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Редактирование новостей</a:t>
          </a:r>
        </a:p>
      </dsp:txBody>
      <dsp:txXfrm>
        <a:off x="4040866" y="1041808"/>
        <a:ext cx="881045" cy="440522"/>
      </dsp:txXfrm>
    </dsp:sp>
    <dsp:sp modelId="{380C9991-9FB2-4164-9317-15BB5B030F58}">
      <dsp:nvSpPr>
        <dsp:cNvPr id="0" name=""/>
        <dsp:cNvSpPr/>
      </dsp:nvSpPr>
      <dsp:spPr>
        <a:xfrm>
          <a:off x="4040866" y="1597213"/>
          <a:ext cx="881045" cy="4405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Редактирование товра</a:t>
          </a:r>
        </a:p>
      </dsp:txBody>
      <dsp:txXfrm>
        <a:off x="4040866" y="1597213"/>
        <a:ext cx="881045" cy="440522"/>
      </dsp:txXfrm>
    </dsp:sp>
    <dsp:sp modelId="{2AC5AEC5-A934-4D59-909D-29AA96B57A86}">
      <dsp:nvSpPr>
        <dsp:cNvPr id="0" name=""/>
        <dsp:cNvSpPr/>
      </dsp:nvSpPr>
      <dsp:spPr>
        <a:xfrm>
          <a:off x="4040866" y="2152618"/>
          <a:ext cx="881045" cy="4405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Работа с пользователями</a:t>
          </a:r>
        </a:p>
      </dsp:txBody>
      <dsp:txXfrm>
        <a:off x="4040866" y="2152618"/>
        <a:ext cx="881045" cy="440522"/>
      </dsp:txXfrm>
    </dsp:sp>
    <dsp:sp modelId="{B27E051C-AD11-42D0-8AF9-97556718E5F5}">
      <dsp:nvSpPr>
        <dsp:cNvPr id="0" name=""/>
        <dsp:cNvSpPr/>
      </dsp:nvSpPr>
      <dsp:spPr>
        <a:xfrm>
          <a:off x="4040866" y="2708023"/>
          <a:ext cx="881045" cy="4405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/>
            <a:t>Активные заказы</a:t>
          </a:r>
        </a:p>
      </dsp:txBody>
      <dsp:txXfrm>
        <a:off x="4040866" y="2708023"/>
        <a:ext cx="881045" cy="440522"/>
      </dsp:txXfrm>
    </dsp:sp>
    <dsp:sp modelId="{7CFFE1B1-3A0F-464C-8DA5-074B014EDD3F}">
      <dsp:nvSpPr>
        <dsp:cNvPr id="0" name=""/>
        <dsp:cNvSpPr/>
      </dsp:nvSpPr>
      <dsp:spPr>
        <a:xfrm>
          <a:off x="4836899" y="51776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Регистрация</a:t>
          </a:r>
        </a:p>
      </dsp:txBody>
      <dsp:txXfrm>
        <a:off x="4836899" y="517766"/>
        <a:ext cx="800950" cy="400475"/>
      </dsp:txXfrm>
    </dsp:sp>
    <dsp:sp modelId="{9DA6B5D4-8FCC-4C2F-820C-167B805E0180}">
      <dsp:nvSpPr>
        <dsp:cNvPr id="0" name=""/>
        <dsp:cNvSpPr/>
      </dsp:nvSpPr>
      <dsp:spPr>
        <a:xfrm>
          <a:off x="5752731" y="517766"/>
          <a:ext cx="800950" cy="4004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R="0"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Авторизация</a:t>
          </a:r>
        </a:p>
      </dsp:txBody>
      <dsp:txXfrm>
        <a:off x="5752731" y="517766"/>
        <a:ext cx="800950" cy="400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0F528-8BEB-458D-BC8E-30E40DA7DA96}" type="datetimeFigureOut">
              <a:rPr lang="ru-RU" smtClean="0"/>
              <a:pPr/>
              <a:t>25.09.2018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4E77-9573-4C1B-AAAE-76D368A09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A800D-BECC-4EC7-8464-4EBABA536979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3A96B-47F4-4587-A4E6-D1385DEAE2ED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B69EF-F8A7-4648-A515-47D8C6A1C63B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9EDC-9424-4F38-9A77-B54886E942A9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F8C-8AEB-412F-849A-F42D77BC2CC6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9EF1-A36C-4228-8CA0-4BFFA69D5FFF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38FFF-0CFA-4D3B-880C-58BB3FE8910E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61B2-3D95-4E5A-870C-603A7BA8BEB7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8309-A1DD-4B77-AF80-20D0B58C8FC2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98E2-090A-4D59-AD01-6F3AAB4E810D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1ACBE-53F4-45A9-91DC-B3B92AB44F68}" type="datetime1">
              <a:rPr lang="ru-RU" smtClean="0"/>
              <a:pPr/>
              <a:t>25.09.2018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7D4614-D562-4468-BE85-9420BF650AA9}" type="datetime1">
              <a:rPr lang="ru-RU" smtClean="0"/>
              <a:pPr/>
              <a:t>25.09.2018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med"/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6"/>
            <a:ext cx="8429652" cy="18889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Разработка сайта для кафе-пекарни «Хлеб из </a:t>
            </a:r>
            <a:r>
              <a:rPr lang="ru-RU" sz="3600" b="1" dirty="0" err="1" smtClean="0"/>
              <a:t>тандыра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3642"/>
            <a:ext cx="8429652" cy="8956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профессионального образования</a:t>
            </a:r>
            <a:b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округа- </a:t>
            </a:r>
            <a:r>
              <a:rPr lang="ru-RU" sz="174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Югры</a:t>
            </a:r>
            <a: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740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Нижневартовский</a:t>
            </a:r>
            <a:r>
              <a:rPr lang="ru-RU" sz="174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социально-гуманитарный колледж»</a:t>
            </a:r>
            <a:endParaRPr lang="ru-RU" sz="174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857620" y="5429264"/>
            <a:ext cx="4611194" cy="1131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ru-RU" sz="19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Шуваев Дмитрий Юрьевич</a:t>
            </a:r>
          </a:p>
          <a:p>
            <a:pPr algn="l"/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Баранова Яна Николаевна</a:t>
            </a:r>
            <a:endParaRPr lang="ru-RU" sz="19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Картинки по запросу нсг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5781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данных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471890" cy="393690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basket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(Корзина)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642910" y="3714752"/>
            <a:ext cx="3800476" cy="500066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(Отзывы)</a:t>
            </a:r>
          </a:p>
        </p:txBody>
      </p:sp>
      <p:pic>
        <p:nvPicPr>
          <p:cNvPr id="19" name="Содержимое 18"/>
          <p:cNvPicPr>
            <a:picLocks noGrp="1"/>
          </p:cNvPicPr>
          <p:nvPr>
            <p:ph sz="half" idx="2"/>
          </p:nvPr>
        </p:nvPicPr>
        <p:blipFill rotWithShape="1">
          <a:blip r:embed="rId2"/>
          <a:srcRect l="22208" t="15260" r="20000" b="69480"/>
          <a:stretch/>
        </p:blipFill>
        <p:spPr bwMode="auto">
          <a:xfrm>
            <a:off x="357158" y="2000240"/>
            <a:ext cx="777822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0" name="Содержимое 19"/>
          <p:cNvPicPr>
            <a:picLocks noGrp="1"/>
          </p:cNvPicPr>
          <p:nvPr>
            <p:ph sz="quarter" idx="4"/>
          </p:nvPr>
        </p:nvPicPr>
        <p:blipFill rotWithShape="1">
          <a:blip r:embed="rId3"/>
          <a:srcRect l="22078" t="15422" r="17662" b="71915"/>
          <a:stretch/>
        </p:blipFill>
        <p:spPr bwMode="auto">
          <a:xfrm>
            <a:off x="357158" y="4286256"/>
            <a:ext cx="7791866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818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данных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471890" cy="393690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(Новости)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763" t="21642" r="21709" b="56957"/>
          <a:stretch/>
        </p:blipFill>
        <p:spPr bwMode="auto">
          <a:xfrm>
            <a:off x="611560" y="1988840"/>
            <a:ext cx="7627194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818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сайта</a:t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страница</a:t>
            </a:r>
            <a:endParaRPr lang="ru-RU" sz="4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13" r="1493"/>
          <a:stretch/>
        </p:blipFill>
        <p:spPr bwMode="auto">
          <a:xfrm>
            <a:off x="1000100" y="1450228"/>
            <a:ext cx="6572296" cy="4979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9429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514035" cy="102761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7686700" cy="511494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Проведен анализ: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предметной области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функциональных задач пользователей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аналогов и прототипов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Разработаны: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структура сайта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базы данных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административный и пользовательский интерфейсы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chemeClr val="bg2">
                  <a:lumMod val="2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Сайт внедрен в организацию заказчика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ООО «Алекс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Рич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2083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686700" cy="4800600"/>
          </a:xfrm>
        </p:spPr>
        <p:txBody>
          <a:bodyPr>
            <a:normAutofit/>
          </a:bodyPr>
          <a:lstStyle/>
          <a:p>
            <a:pPr marL="361950" lvl="0" indent="-361950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позволяет привлекать целевую аудиторию определённого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продукта</a:t>
            </a:r>
          </a:p>
          <a:p>
            <a:pPr>
              <a:spcBef>
                <a:spcPts val="1200"/>
              </a:spcBef>
              <a:buSzPct val="100000"/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привлекать целевую аудиторию определённого продукта;</a:t>
            </a:r>
          </a:p>
          <a:p>
            <a:pPr>
              <a:spcBef>
                <a:spcPts val="1200"/>
              </a:spcBef>
              <a:buSzPct val="100000"/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отображает тематику и направление деятельности предприятия;</a:t>
            </a:r>
          </a:p>
          <a:p>
            <a:pPr>
              <a:spcBef>
                <a:spcPts val="1200"/>
              </a:spcBef>
              <a:buSzPct val="100000"/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привлечение и взаимодействие с целевым потребителем.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1908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17"/>
          <p:cNvGraphicFramePr>
            <a:graphicFrameLocks/>
          </p:cNvGraphicFramePr>
          <p:nvPr/>
        </p:nvGraphicFramePr>
        <p:xfrm>
          <a:off x="357158" y="1571612"/>
          <a:ext cx="7858180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1908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01122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457200" y="1285860"/>
            <a:ext cx="7620000" cy="511494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66700" indent="-266700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сайт для кафе-пекарни «Хлеб из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тандыра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заказу организации ООО «Алекс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lnSpc>
                <a:spcPct val="120000"/>
              </a:lnSpc>
              <a:buNone/>
            </a:pPr>
            <a:endParaRPr lang="ru-RU" sz="13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предметной области;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задачи будущих пользователей;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 обоснование критериев качества программного продукта;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существующих аналогов и прототипов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веб-сайтов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структуру сайта и базы данных; 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инструментария реализации программного продукта;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административный и пользовательский интерфейсы; </a:t>
            </a:r>
          </a:p>
          <a:p>
            <a:pPr marL="266700" lvl="0" indent="-266700" fontAlgn="base">
              <a:lnSpc>
                <a:spcPct val="110000"/>
              </a:lnSpc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и отладка программного продукта.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2396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 и прототипы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1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36"/>
                <a:gridCol w="1835155"/>
                <a:gridCol w="1835155"/>
                <a:gridCol w="1835155"/>
              </a:tblGrid>
              <a:tr h="6143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Функция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Хлеб из </a:t>
                      </a:r>
                      <a:r>
                        <a:rPr lang="ru-RU" sz="20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Тандыра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Пекарня Избушка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Пан Марципан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Обратная связь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Навигация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Карта сайта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Поиск по сайту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Возможность регистрации </a:t>
                      </a:r>
                      <a:endParaRPr lang="en-US" sz="2000" b="1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авторизации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7548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Инструментарий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57200" y="1412895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сайта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пользователя</a:t>
            </a:r>
            <a:endParaRPr lang="ru-RU" sz="4800" i="1" dirty="0"/>
          </a:p>
        </p:txBody>
      </p:sp>
      <p:graphicFrame>
        <p:nvGraphicFramePr>
          <p:cNvPr id="9" name="Организационная диаграмма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63820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сайта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администратора</a:t>
            </a:r>
            <a:endParaRPr lang="ru-RU" sz="4800" i="1" dirty="0"/>
          </a:p>
        </p:txBody>
      </p:sp>
      <p:graphicFrame>
        <p:nvGraphicFramePr>
          <p:cNvPr id="6" name="Организационная диаграмма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63820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данных</a:t>
            </a: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4000528" cy="393690"/>
          </a:xfrm>
        </p:spPr>
        <p:txBody>
          <a:bodyPr/>
          <a:lstStyle/>
          <a:p>
            <a:pPr marL="114300" algn="l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(Пользователи)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>
          <a:xfrm>
            <a:off x="642910" y="3545784"/>
            <a:ext cx="3800476" cy="500066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Tovar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(Товары)</a:t>
            </a:r>
          </a:p>
        </p:txBody>
      </p:sp>
      <p:pic>
        <p:nvPicPr>
          <p:cNvPr id="23" name="Содержимое 22"/>
          <p:cNvPicPr>
            <a:picLocks noGrp="1"/>
          </p:cNvPicPr>
          <p:nvPr>
            <p:ph sz="quarter" idx="4"/>
          </p:nvPr>
        </p:nvPicPr>
        <p:blipFill rotWithShape="1">
          <a:blip r:embed="rId2"/>
          <a:srcRect l="22467" t="15260" r="17273" b="64447"/>
          <a:stretch/>
        </p:blipFill>
        <p:spPr bwMode="auto">
          <a:xfrm>
            <a:off x="357158" y="4117288"/>
            <a:ext cx="7786742" cy="2097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5" name="Содержимое 24"/>
          <p:cNvPicPr>
            <a:picLocks noGrp="1"/>
          </p:cNvPicPr>
          <p:nvPr>
            <p:ph sz="half" idx="2"/>
          </p:nvPr>
        </p:nvPicPr>
        <p:blipFill rotWithShape="1">
          <a:blip r:embed="rId3"/>
          <a:srcRect l="22208" t="15422" r="14935" b="72078"/>
          <a:stretch/>
        </p:blipFill>
        <p:spPr bwMode="auto">
          <a:xfrm>
            <a:off x="357158" y="2000240"/>
            <a:ext cx="7786742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818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dfd6f913587fc36963c3671e8e0e245548619af"/>
  <p:tag name="ISPRING_RESOURCE_PATHS_HASH_PRESENTER" val="e9aaba16c61613dc538a423477c838260542e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568</TotalTime>
  <Words>262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Соседство</vt:lpstr>
      <vt:lpstr>Разработка сайта для кафе-пекарни «Хлеб из тандыра»</vt:lpstr>
      <vt:lpstr>Практическая значимость </vt:lpstr>
      <vt:lpstr>Практическая значимость </vt:lpstr>
      <vt:lpstr>Цель и задачи </vt:lpstr>
      <vt:lpstr>Аналоги и прототипы</vt:lpstr>
      <vt:lpstr>Инструментарий</vt:lpstr>
      <vt:lpstr>Структура сайта Режим пользователя</vt:lpstr>
      <vt:lpstr>Структура сайта Режим администратора</vt:lpstr>
      <vt:lpstr>База данных</vt:lpstr>
      <vt:lpstr>База данных</vt:lpstr>
      <vt:lpstr>База данных</vt:lpstr>
      <vt:lpstr>Интерфейс сайта Главная страница</vt:lpstr>
      <vt:lpstr>Результаты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ВКР (переписываем из индивидуального задания0</dc:title>
  <dc:creator>mecheva</dc:creator>
  <cp:lastModifiedBy>baranova_yn</cp:lastModifiedBy>
  <cp:revision>52</cp:revision>
  <dcterms:created xsi:type="dcterms:W3CDTF">2015-05-17T17:09:58Z</dcterms:created>
  <dcterms:modified xsi:type="dcterms:W3CDTF">2018-09-25T09:18:21Z</dcterms:modified>
</cp:coreProperties>
</file>