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3174" y="-12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74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03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09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45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156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9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770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0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991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78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49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903C9-BCC2-4332-AE7B-D1A33AD2B00F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F278C-F070-465B-BE0F-6CDF8FCC9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66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microsoft.com/office/2007/relationships/hdphoto" Target="../media/hdphoto1.wdp"/><Relationship Id="rId12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7.png"/><Relationship Id="rId4" Type="http://schemas.microsoft.com/office/2007/relationships/hdphoto" Target="../media/hdphoto2.wdp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6.png"/><Relationship Id="rId7" Type="http://schemas.microsoft.com/office/2007/relationships/hdphoto" Target="../media/hdphoto1.wdp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3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7.png"/><Relationship Id="rId19" Type="http://schemas.openxmlformats.org/officeDocument/2006/relationships/image" Target="../media/image18.png"/><Relationship Id="rId4" Type="http://schemas.microsoft.com/office/2007/relationships/hdphoto" Target="../media/hdphoto2.wdp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3743" y="-48474"/>
            <a:ext cx="9212476" cy="6906474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6526" y="2060848"/>
            <a:ext cx="7772400" cy="1470025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Что сказал судья?</a:t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Баскетбол.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2326" y="5086035"/>
            <a:ext cx="6400800" cy="1752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 bwMode="auto">
          <a:xfrm>
            <a:off x="160238" y="188640"/>
            <a:ext cx="8784976" cy="150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 defTabSz="449263" rtl="0" fontAlgn="base" hangingPunct="0"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45000"/>
              <a:buFont typeface="Wingdings" charset="2"/>
              <a:buNone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49263" rtl="0" fontAlgn="base" hangingPunct="0"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75000"/>
              <a:buFont typeface="Symbol" charset="2"/>
              <a:buNone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49263" rtl="0" fontAlgn="base" hangingPunct="0"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None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49263" rtl="0" fontAlgn="base" hangingPunct="0"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ymbol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49263" rtl="0" fontAlgn="base" hangingPunct="0"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Wingdings" charset="2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Arial Black" pitchFamily="34" charset="0"/>
            </a:endParaRPr>
          </a:p>
        </p:txBody>
      </p:sp>
      <p:pic>
        <p:nvPicPr>
          <p:cNvPr id="8" name="Picture 4" descr="C:\Users\olga\Desktop\все для презентаций\спорт картинки.анисашки\sporta-122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224424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8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18849"/>
              </p:ext>
            </p:extLst>
          </p:nvPr>
        </p:nvGraphicFramePr>
        <p:xfrm>
          <a:off x="0" y="0"/>
          <a:ext cx="9144000" cy="721928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32712"/>
                <a:gridCol w="2332712"/>
                <a:gridCol w="2332712"/>
                <a:gridCol w="2145864"/>
              </a:tblGrid>
              <a:tr h="13671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Задержка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Отмена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попадания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Пронос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мяча 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Пять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 секунд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Пробежка 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Спорный мяч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Технический фол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Black" pitchFamily="34" charset="0"/>
                        </a:rPr>
                        <a:t>Тайм - аут</a:t>
                      </a:r>
                    </a:p>
                    <a:p>
                      <a:pPr algn="ctr"/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Удар по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рукам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Игра </a:t>
                      </a: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ногой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Двойное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ведение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Чрезмерное</a:t>
                      </a:r>
                    </a:p>
                    <a:p>
                      <a:pPr algn="ctr"/>
                      <a:r>
                        <a:rPr lang="ru-RU" sz="2000" dirty="0" err="1" smtClean="0">
                          <a:latin typeface="Arial Black" pitchFamily="34" charset="0"/>
                        </a:rPr>
                        <a:t>размахива-ние</a:t>
                      </a:r>
                      <a:endParaRPr lang="ru-RU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руками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Толчок или столкновение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без мяча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очка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Одно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 очко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Мяч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«за»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" b="9989"/>
          <a:stretch/>
        </p:blipFill>
        <p:spPr bwMode="auto">
          <a:xfrm>
            <a:off x="755576" y="44624"/>
            <a:ext cx="936105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" t="10383" r="5100" b="7659"/>
          <a:stretch/>
        </p:blipFill>
        <p:spPr bwMode="auto">
          <a:xfrm flipH="1">
            <a:off x="2908168" y="81898"/>
            <a:ext cx="1159498" cy="122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28" b="5971"/>
          <a:stretch/>
        </p:blipFill>
        <p:spPr bwMode="auto">
          <a:xfrm>
            <a:off x="5364088" y="44624"/>
            <a:ext cx="1093110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19" b="4399"/>
          <a:stretch/>
        </p:blipFill>
        <p:spPr bwMode="auto">
          <a:xfrm>
            <a:off x="7722841" y="44624"/>
            <a:ext cx="963306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16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10405E-6 L -0.00399 0.401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2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62428E-7 L 0.26823 0.597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3" y="298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10405E-6 L 0.2474 0.201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61" y="100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10405E-6 L -0.50746 0.7997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82" y="3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957430"/>
              </p:ext>
            </p:extLst>
          </p:nvPr>
        </p:nvGraphicFramePr>
        <p:xfrm>
          <a:off x="0" y="0"/>
          <a:ext cx="9144000" cy="721928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32712"/>
                <a:gridCol w="2332712"/>
                <a:gridCol w="2332712"/>
                <a:gridCol w="2145864"/>
              </a:tblGrid>
              <a:tr h="13671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Задержка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игрока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Отмена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попадания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Пронос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мяча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Пять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 секунд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Пробежка 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Спорный мяч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Технический фол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Black" pitchFamily="34" charset="0"/>
                        </a:rPr>
                        <a:t>Тайм - аут</a:t>
                      </a:r>
                    </a:p>
                    <a:p>
                      <a:pPr algn="ctr"/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Удар по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рукам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Игра </a:t>
                      </a: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ногой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Двойное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ведение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Чрезмерное</a:t>
                      </a:r>
                    </a:p>
                    <a:p>
                      <a:pPr algn="ctr"/>
                      <a:r>
                        <a:rPr lang="ru-RU" sz="2000" dirty="0" err="1" smtClean="0">
                          <a:latin typeface="Arial Black" pitchFamily="34" charset="0"/>
                        </a:rPr>
                        <a:t>размахива-ние</a:t>
                      </a:r>
                      <a:endParaRPr lang="ru-RU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руками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Толчок или столкновение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без мяча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очка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Одно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 очко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Мяч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«за»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" b="9989"/>
          <a:stretch/>
        </p:blipFill>
        <p:spPr bwMode="auto">
          <a:xfrm>
            <a:off x="755576" y="2798722"/>
            <a:ext cx="936105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" t="10383" r="5100" b="7659"/>
          <a:stretch/>
        </p:blipFill>
        <p:spPr bwMode="auto">
          <a:xfrm flipH="1">
            <a:off x="5188436" y="4205267"/>
            <a:ext cx="1159498" cy="122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28" b="5971"/>
          <a:stretch/>
        </p:blipFill>
        <p:spPr bwMode="auto">
          <a:xfrm>
            <a:off x="7596336" y="1419438"/>
            <a:ext cx="1093110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19" b="4399"/>
          <a:stretch/>
        </p:blipFill>
        <p:spPr bwMode="auto">
          <a:xfrm>
            <a:off x="3059832" y="5597444"/>
            <a:ext cx="963306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5" b="6233"/>
          <a:stretch/>
        </p:blipFill>
        <p:spPr bwMode="auto">
          <a:xfrm>
            <a:off x="5571326" y="71090"/>
            <a:ext cx="690269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5"/>
          <a:stretch/>
        </p:blipFill>
        <p:spPr bwMode="auto">
          <a:xfrm>
            <a:off x="7724957" y="35124"/>
            <a:ext cx="917996" cy="127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" b="5818"/>
          <a:stretch/>
        </p:blipFill>
        <p:spPr bwMode="auto">
          <a:xfrm>
            <a:off x="3158713" y="44047"/>
            <a:ext cx="700124" cy="126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3" b="6962"/>
          <a:stretch/>
        </p:blipFill>
        <p:spPr bwMode="auto">
          <a:xfrm>
            <a:off x="414173" y="71090"/>
            <a:ext cx="1550202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28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0176 L 0.50365 0.195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10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7 L -0.00174 0.601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3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L -0.26494 0.402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47" y="20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-0.2533 0.8013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4" y="40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367834"/>
              </p:ext>
            </p:extLst>
          </p:nvPr>
        </p:nvGraphicFramePr>
        <p:xfrm>
          <a:off x="0" y="0"/>
          <a:ext cx="9144000" cy="721928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32712"/>
                <a:gridCol w="2332712"/>
                <a:gridCol w="2332712"/>
                <a:gridCol w="2145864"/>
              </a:tblGrid>
              <a:tr h="13671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Задержка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Отмена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попадания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Пронос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мяча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Пять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 секунд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Пробежка 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Спорный мяч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Технический фол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Black" pitchFamily="34" charset="0"/>
                        </a:rPr>
                        <a:t>Тайм - аут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Удар по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рукам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Игра </a:t>
                      </a: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ногой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Двойное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ведение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Чрезмерное</a:t>
                      </a:r>
                    </a:p>
                    <a:p>
                      <a:pPr algn="ctr"/>
                      <a:r>
                        <a:rPr lang="ru-RU" sz="2000" dirty="0" err="1" smtClean="0">
                          <a:latin typeface="Arial Black" pitchFamily="34" charset="0"/>
                        </a:rPr>
                        <a:t>размахива-ние</a:t>
                      </a:r>
                      <a:endParaRPr lang="ru-RU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руками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Толчок или столкновение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без мяча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очка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Одно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 очко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Мяч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«за»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" b="9989"/>
          <a:stretch/>
        </p:blipFill>
        <p:spPr bwMode="auto">
          <a:xfrm>
            <a:off x="755576" y="2798722"/>
            <a:ext cx="936105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19" b="4399"/>
          <a:stretch/>
        </p:blipFill>
        <p:spPr bwMode="auto">
          <a:xfrm>
            <a:off x="3059832" y="5597444"/>
            <a:ext cx="963306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" t="10383" r="5100" b="7659"/>
          <a:stretch/>
        </p:blipFill>
        <p:spPr bwMode="auto">
          <a:xfrm flipH="1">
            <a:off x="5188436" y="4205267"/>
            <a:ext cx="1159498" cy="122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28" b="5971"/>
          <a:stretch/>
        </p:blipFill>
        <p:spPr bwMode="auto">
          <a:xfrm>
            <a:off x="7596336" y="1419438"/>
            <a:ext cx="1093110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3" b="6962"/>
          <a:stretch/>
        </p:blipFill>
        <p:spPr bwMode="auto">
          <a:xfrm>
            <a:off x="5170572" y="1450881"/>
            <a:ext cx="1550202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" b="5818"/>
          <a:stretch/>
        </p:blipFill>
        <p:spPr bwMode="auto">
          <a:xfrm>
            <a:off x="3191423" y="4150107"/>
            <a:ext cx="700124" cy="126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5" b="6233"/>
          <a:stretch/>
        </p:blipFill>
        <p:spPr bwMode="auto">
          <a:xfrm>
            <a:off x="3110664" y="2798722"/>
            <a:ext cx="690269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5"/>
          <a:stretch/>
        </p:blipFill>
        <p:spPr bwMode="auto">
          <a:xfrm>
            <a:off x="5422163" y="5587364"/>
            <a:ext cx="917996" cy="127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8" b="4672"/>
          <a:stretch/>
        </p:blipFill>
        <p:spPr bwMode="auto">
          <a:xfrm>
            <a:off x="584374" y="51435"/>
            <a:ext cx="1179314" cy="1229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1" b="5214"/>
          <a:stretch/>
        </p:blipFill>
        <p:spPr bwMode="auto">
          <a:xfrm>
            <a:off x="2843808" y="51435"/>
            <a:ext cx="1239235" cy="124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" t="6845" r="4829" b="4890"/>
          <a:stretch/>
        </p:blipFill>
        <p:spPr bwMode="auto">
          <a:xfrm>
            <a:off x="5350500" y="51435"/>
            <a:ext cx="1199858" cy="122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4" b="7898"/>
          <a:stretch/>
        </p:blipFill>
        <p:spPr bwMode="auto">
          <a:xfrm>
            <a:off x="7596336" y="51435"/>
            <a:ext cx="1093110" cy="1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04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169 L 0.00156 0.2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7 L 0.50729 0.601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65" y="3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00833 L -0.52864 0.8148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40" y="41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48148E-6 L -0.7684 0.6101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420" y="3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936083"/>
              </p:ext>
            </p:extLst>
          </p:nvPr>
        </p:nvGraphicFramePr>
        <p:xfrm>
          <a:off x="0" y="0"/>
          <a:ext cx="9144000" cy="721928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32712"/>
                <a:gridCol w="2332712"/>
                <a:gridCol w="2332712"/>
                <a:gridCol w="2145864"/>
              </a:tblGrid>
              <a:tr h="13671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Задержка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игрока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Отмена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smtClean="0">
                          <a:latin typeface="Arial Black" pitchFamily="34" charset="0"/>
                        </a:rPr>
                        <a:t>попадания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Пронос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мяча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Пять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 секунд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Пробежка 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Спорный мяч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Технический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фол</a:t>
                      </a:r>
                      <a:endParaRPr lang="ru-RU" sz="2800" dirty="0" smtClean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Black" pitchFamily="34" charset="0"/>
                        </a:rPr>
                        <a:t>Тайм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- аут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Удар по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рукам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Игра </a:t>
                      </a:r>
                    </a:p>
                    <a:p>
                      <a:pPr algn="ctr"/>
                      <a:r>
                        <a:rPr lang="ru-RU" sz="2800" b="1" dirty="0" smtClean="0">
                          <a:latin typeface="Arial Black" pitchFamily="34" charset="0"/>
                        </a:rPr>
                        <a:t>ногой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Двойное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ведение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Чрезмерное</a:t>
                      </a:r>
                    </a:p>
                    <a:p>
                      <a:pPr algn="ctr"/>
                      <a:r>
                        <a:rPr lang="ru-RU" sz="2000" dirty="0" err="1" smtClean="0">
                          <a:latin typeface="Arial Black" pitchFamily="34" charset="0"/>
                        </a:rPr>
                        <a:t>р</a:t>
                      </a:r>
                      <a:r>
                        <a:rPr lang="ru-RU" sz="2000" smtClean="0">
                          <a:latin typeface="Arial Black" pitchFamily="34" charset="0"/>
                        </a:rPr>
                        <a:t>азмахива-ние</a:t>
                      </a:r>
                      <a:endParaRPr lang="ru-RU" sz="2000" dirty="0" smtClean="0"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Arial Black" pitchFamily="34" charset="0"/>
                        </a:rPr>
                        <a:t>руками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671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Толчок или столкновение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без мяча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Два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Arial Black" pitchFamily="34" charset="0"/>
                        </a:rPr>
                        <a:t>очка</a:t>
                      </a:r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Одно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 очко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Мяч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«за»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" b="9989"/>
          <a:stretch/>
        </p:blipFill>
        <p:spPr bwMode="auto">
          <a:xfrm>
            <a:off x="755576" y="2798722"/>
            <a:ext cx="936105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19" b="4399"/>
          <a:stretch/>
        </p:blipFill>
        <p:spPr bwMode="auto">
          <a:xfrm>
            <a:off x="3059832" y="5597444"/>
            <a:ext cx="963306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" t="10383" r="5100" b="7659"/>
          <a:stretch/>
        </p:blipFill>
        <p:spPr bwMode="auto">
          <a:xfrm flipH="1">
            <a:off x="5188436" y="4205267"/>
            <a:ext cx="1159498" cy="122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28" b="5971"/>
          <a:stretch/>
        </p:blipFill>
        <p:spPr bwMode="auto">
          <a:xfrm>
            <a:off x="7596336" y="1419438"/>
            <a:ext cx="1093110" cy="12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3" b="6962"/>
          <a:stretch/>
        </p:blipFill>
        <p:spPr bwMode="auto">
          <a:xfrm>
            <a:off x="5170572" y="1450881"/>
            <a:ext cx="1550202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" b="5818"/>
          <a:stretch/>
        </p:blipFill>
        <p:spPr bwMode="auto">
          <a:xfrm>
            <a:off x="3191423" y="4150107"/>
            <a:ext cx="700124" cy="126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5" b="6233"/>
          <a:stretch/>
        </p:blipFill>
        <p:spPr bwMode="auto">
          <a:xfrm>
            <a:off x="3110664" y="2798722"/>
            <a:ext cx="690269" cy="119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5"/>
          <a:stretch/>
        </p:blipFill>
        <p:spPr bwMode="auto">
          <a:xfrm>
            <a:off x="5422163" y="5587364"/>
            <a:ext cx="917996" cy="127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8" b="4672"/>
          <a:stretch/>
        </p:blipFill>
        <p:spPr bwMode="auto">
          <a:xfrm>
            <a:off x="618989" y="1459645"/>
            <a:ext cx="1179314" cy="1229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1" b="5214"/>
          <a:stretch/>
        </p:blipFill>
        <p:spPr bwMode="auto">
          <a:xfrm>
            <a:off x="7381393" y="4163321"/>
            <a:ext cx="1239235" cy="124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" t="6845" r="4829" b="4890"/>
          <a:stretch/>
        </p:blipFill>
        <p:spPr bwMode="auto">
          <a:xfrm>
            <a:off x="498847" y="5631899"/>
            <a:ext cx="1199858" cy="122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4" b="7898"/>
          <a:stretch/>
        </p:blipFill>
        <p:spPr bwMode="auto">
          <a:xfrm>
            <a:off x="618989" y="4182764"/>
            <a:ext cx="1093110" cy="1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47" y="119838"/>
            <a:ext cx="1299456" cy="1169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204" y="134371"/>
            <a:ext cx="831715" cy="1160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165" y="71193"/>
            <a:ext cx="8953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366" y="83206"/>
            <a:ext cx="781050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516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0.75243 0.796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22" y="39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3333E-6 L 0.26719 0.395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51" y="19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0.26111 0.399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56" y="1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-0.50851 0.1988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34" y="9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Вы, можете стать хорошим судьёй!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5" name="Picture 3" descr="C:\Users\olga\Desktop\все для презентаций\спорт картинки.анисашки\sporta-119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43808" y="1772816"/>
            <a:ext cx="3096342" cy="449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88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3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5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175</Words>
  <Application>Microsoft Office PowerPoint</Application>
  <PresentationFormat>Экран (4:3)</PresentationFormat>
  <Paragraphs>119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Что сказал судья? Баскетбол.</vt:lpstr>
      <vt:lpstr>Презентация PowerPoint</vt:lpstr>
      <vt:lpstr>Презентация PowerPoint</vt:lpstr>
      <vt:lpstr>Презентация PowerPoint</vt:lpstr>
      <vt:lpstr>Презентация PowerPoint</vt:lpstr>
      <vt:lpstr>Вы, можете стать хорошим судьёй!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сказал судья? баскетбол</dc:title>
  <dc:creator>olga</dc:creator>
  <cp:lastModifiedBy>Наташа</cp:lastModifiedBy>
  <cp:revision>17</cp:revision>
  <dcterms:created xsi:type="dcterms:W3CDTF">2013-10-20T19:24:30Z</dcterms:created>
  <dcterms:modified xsi:type="dcterms:W3CDTF">2018-09-26T18:34:38Z</dcterms:modified>
</cp:coreProperties>
</file>