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8FBC-E3DE-4606-B01C-0B1BB965DD54}" type="datetimeFigureOut">
              <a:rPr lang="ru-RU" smtClean="0"/>
              <a:t>26.09.2018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0110A-9B78-43CF-9955-DA602A238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275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8FBC-E3DE-4606-B01C-0B1BB965DD54}" type="datetimeFigureOut">
              <a:rPr lang="ru-RU" smtClean="0"/>
              <a:t>26.09.2018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0110A-9B78-43CF-9955-DA602A238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621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8FBC-E3DE-4606-B01C-0B1BB965DD54}" type="datetimeFigureOut">
              <a:rPr lang="ru-RU" smtClean="0"/>
              <a:t>26.09.2018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0110A-9B78-43CF-9955-DA602A238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024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8FBC-E3DE-4606-B01C-0B1BB965DD54}" type="datetimeFigureOut">
              <a:rPr lang="ru-RU" smtClean="0"/>
              <a:t>26.09.2018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0110A-9B78-43CF-9955-DA602A238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877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8FBC-E3DE-4606-B01C-0B1BB965DD54}" type="datetimeFigureOut">
              <a:rPr lang="ru-RU" smtClean="0"/>
              <a:t>26.09.2018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0110A-9B78-43CF-9955-DA602A238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72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8FBC-E3DE-4606-B01C-0B1BB965DD54}" type="datetimeFigureOut">
              <a:rPr lang="ru-RU" smtClean="0"/>
              <a:t>26.09.2018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0110A-9B78-43CF-9955-DA602A238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279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8FBC-E3DE-4606-B01C-0B1BB965DD54}" type="datetimeFigureOut">
              <a:rPr lang="ru-RU" smtClean="0"/>
              <a:t>26.09.2018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0110A-9B78-43CF-9955-DA602A238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548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8FBC-E3DE-4606-B01C-0B1BB965DD54}" type="datetimeFigureOut">
              <a:rPr lang="ru-RU" smtClean="0"/>
              <a:t>26.09.2018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0110A-9B78-43CF-9955-DA602A238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868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8FBC-E3DE-4606-B01C-0B1BB965DD54}" type="datetimeFigureOut">
              <a:rPr lang="ru-RU" smtClean="0"/>
              <a:t>26.09.2018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0110A-9B78-43CF-9955-DA602A238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564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8FBC-E3DE-4606-B01C-0B1BB965DD54}" type="datetimeFigureOut">
              <a:rPr lang="ru-RU" smtClean="0"/>
              <a:t>26.09.2018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0110A-9B78-43CF-9955-DA602A238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222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8FBC-E3DE-4606-B01C-0B1BB965DD54}" type="datetimeFigureOut">
              <a:rPr lang="ru-RU" smtClean="0"/>
              <a:t>26.09.2018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0110A-9B78-43CF-9955-DA602A238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869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28FBC-E3DE-4606-B01C-0B1BB965DD54}" type="datetimeFigureOut">
              <a:rPr lang="ru-RU" smtClean="0"/>
              <a:t>26.09.2018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0110A-9B78-43CF-9955-DA602A238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554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Триггеры</a:t>
            </a:r>
            <a:endParaRPr lang="ru-RU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0829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Какая фигура лишняя?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66883" y="2265403"/>
            <a:ext cx="906162" cy="11038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омб 4"/>
          <p:cNvSpPr/>
          <p:nvPr/>
        </p:nvSpPr>
        <p:spPr>
          <a:xfrm>
            <a:off x="2680386" y="4200588"/>
            <a:ext cx="1079157" cy="114506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ручное управление 5"/>
          <p:cNvSpPr/>
          <p:nvPr/>
        </p:nvSpPr>
        <p:spPr>
          <a:xfrm>
            <a:off x="6507892" y="2537726"/>
            <a:ext cx="1194486" cy="1079157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>
            <a:off x="6903308" y="4328983"/>
            <a:ext cx="914400" cy="9144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425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Выбери фрукты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386" y="1881692"/>
            <a:ext cx="2661491" cy="196285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3517" y="3965664"/>
            <a:ext cx="2599437" cy="23467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4207" y="3844542"/>
            <a:ext cx="2082647" cy="208264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0" y="4439277"/>
            <a:ext cx="4340061" cy="168592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6816" y="1161803"/>
            <a:ext cx="2878260" cy="215869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2954" y="559335"/>
            <a:ext cx="3340863" cy="2505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587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7</Words>
  <Application>Microsoft Office PowerPoint</Application>
  <PresentationFormat>Широкоэкранный</PresentationFormat>
  <Paragraphs>3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Триггеры</vt:lpstr>
      <vt:lpstr>Какая фигура лишняя?</vt:lpstr>
      <vt:lpstr>Выбери фрукты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Триггеры</dc:title>
  <dc:creator>uchenik</dc:creator>
  <cp:lastModifiedBy>uchenik</cp:lastModifiedBy>
  <cp:revision>8</cp:revision>
  <dcterms:created xsi:type="dcterms:W3CDTF">2018-09-26T07:34:13Z</dcterms:created>
  <dcterms:modified xsi:type="dcterms:W3CDTF">2018-09-26T08:20:23Z</dcterms:modified>
</cp:coreProperties>
</file>