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0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86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5133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486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2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482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309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09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85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93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399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51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61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91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4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843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7D52E-F275-4522-B2C1-3A8BE8D1B454}" type="datetimeFigureOut">
              <a:rPr lang="ru-RU" smtClean="0"/>
              <a:t>28.09.2018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90931F0-9D17-41B5-A5F9-B41F40E25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85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51.nios.ru/" TargetMode="External"/><Relationship Id="rId2" Type="http://schemas.openxmlformats.org/officeDocument/2006/relationships/hyperlink" Target="mailto:nata.malinovskaya.75@list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user" TargetMode="External"/><Relationship Id="rId2" Type="http://schemas.openxmlformats.org/officeDocument/2006/relationships/hyperlink" Target="https://nsportal.ru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fourok.ru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qsha.ru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mega-talant.com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s4chld.pushkininstitute.ru/#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2V5Z/deNk1B5sY" TargetMode="External"/><Relationship Id="rId2" Type="http://schemas.openxmlformats.org/officeDocument/2006/relationships/hyperlink" Target="https://cloud.mail.ru/public/FRuf/nmsGG44g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15091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1535" y="59682"/>
            <a:ext cx="9144000" cy="2387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Методические материалы по курсу «ИКТ в начальной школе в контексте реализации ФГОС»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Малиновская Н.Ю.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10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себе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Малиновская Наталья Юрьевна</a:t>
            </a:r>
          </a:p>
          <a:p>
            <a:r>
              <a:rPr lang="ru-RU" dirty="0" smtClean="0"/>
              <a:t>МБОУ СОШ № 51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err="1" smtClean="0"/>
              <a:t>Эл.почта</a:t>
            </a:r>
            <a:r>
              <a:rPr lang="ru-RU" dirty="0" smtClean="0"/>
              <a:t>: </a:t>
            </a:r>
            <a:r>
              <a:rPr lang="en-US" dirty="0" err="1" smtClean="0">
                <a:hlinkClick r:id="rId2"/>
              </a:rPr>
              <a:t>nata</a:t>
            </a:r>
            <a:r>
              <a:rPr lang="ru-RU" dirty="0" smtClean="0">
                <a:hlinkClick r:id="rId2"/>
              </a:rPr>
              <a:t>.</a:t>
            </a:r>
            <a:r>
              <a:rPr lang="en-US" dirty="0" err="1" smtClean="0">
                <a:hlinkClick r:id="rId2"/>
              </a:rPr>
              <a:t>malinovskaya</a:t>
            </a:r>
            <a:r>
              <a:rPr lang="ru-RU" dirty="0" smtClean="0">
                <a:hlinkClick r:id="rId2"/>
              </a:rPr>
              <a:t>.</a:t>
            </a:r>
            <a:r>
              <a:rPr lang="en-US" dirty="0" smtClean="0">
                <a:hlinkClick r:id="rId2"/>
              </a:rPr>
              <a:t>75@list</a:t>
            </a:r>
            <a:r>
              <a:rPr lang="ru-RU" dirty="0" smtClean="0">
                <a:hlinkClick r:id="rId2"/>
              </a:rPr>
              <a:t>.</a:t>
            </a:r>
            <a:r>
              <a:rPr lang="en-US" dirty="0" err="1" smtClean="0">
                <a:hlinkClick r:id="rId2"/>
              </a:rPr>
              <a:t>ru</a:t>
            </a:r>
            <a:endParaRPr lang="en-US" dirty="0" smtClean="0"/>
          </a:p>
          <a:p>
            <a:r>
              <a:rPr lang="ru-RU" dirty="0" err="1" smtClean="0">
                <a:hlinkClick r:id="rId3"/>
              </a:rPr>
              <a:t>Эл.Почта</a:t>
            </a:r>
            <a:r>
              <a:rPr lang="ru-RU" dirty="0">
                <a:hlinkClick r:id="rId3"/>
              </a:rPr>
              <a:t>:</a:t>
            </a:r>
            <a:r>
              <a:rPr lang="ru-RU" dirty="0" smtClean="0">
                <a:hlinkClick r:id="rId3"/>
              </a:rPr>
              <a:t> </a:t>
            </a:r>
            <a:r>
              <a:rPr lang="en-US" dirty="0" smtClean="0">
                <a:hlinkClick r:id="rId3"/>
              </a:rPr>
              <a:t>http://school-51.nios.ru</a:t>
            </a:r>
            <a:r>
              <a:rPr lang="en-US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71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Интернет ресурс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405848" y="6293709"/>
            <a:ext cx="9737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Социальная сеть работников образования « Наша сеть»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05848" y="5972434"/>
            <a:ext cx="8740346" cy="3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/>
              </a:rPr>
              <a:t>Мой мини- сайт: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0519" y="1340068"/>
            <a:ext cx="7158681" cy="450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9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Интернет ресурс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367481" y="6268995"/>
            <a:ext cx="7883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hlinkClick r:id="rId2"/>
              </a:rPr>
              <a:t>Инфоурок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0324" y="1264555"/>
            <a:ext cx="8517924" cy="427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12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Интернет ресурс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425146" y="6170140"/>
            <a:ext cx="5041557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hlinkClick r:id="rId2"/>
              </a:rPr>
              <a:t>Айкьюша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4"/>
          <a:stretch/>
        </p:blipFill>
        <p:spPr>
          <a:xfrm>
            <a:off x="1334530" y="1532238"/>
            <a:ext cx="8410832" cy="434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5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Интернет ресурс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540476" y="6301946"/>
            <a:ext cx="6689124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Мега-Талант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1622" y="1449859"/>
            <a:ext cx="9012194" cy="461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5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Интернет ресурс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1491049" y="6021859"/>
            <a:ext cx="678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Русский язык для наших детей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9903" y="1524000"/>
            <a:ext cx="8056605" cy="41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10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11178" y="6096000"/>
            <a:ext cx="677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hlinkClick r:id="rId2"/>
              </a:rPr>
              <a:t>Ленингапс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1308" y="1853513"/>
            <a:ext cx="5914768" cy="294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5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Мои электронные образовательные ресурсы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Фотоальбом  «Планеты»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Интерактивная презентация «Примеры использования инструментов»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ЭОР «Фрукты»( ссылка на ресурс в </a:t>
            </a:r>
            <a:r>
              <a:rPr lang="ru-RU" dirty="0" err="1" smtClean="0">
                <a:hlinkClick r:id="rId4"/>
              </a:rPr>
              <a:t>ленингапс</a:t>
            </a:r>
            <a:r>
              <a:rPr lang="ru-RU" dirty="0" smtClean="0">
                <a:hlinkClick r:id="rId4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28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183</TotalTime>
  <Words>103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Методические материалы по курсу «ИКТ в начальной школе в контексте реализации ФГОС»</vt:lpstr>
      <vt:lpstr>О себе</vt:lpstr>
      <vt:lpstr>Интернет ресурс</vt:lpstr>
      <vt:lpstr>Интернет ресурс</vt:lpstr>
      <vt:lpstr>Интернет ресурс</vt:lpstr>
      <vt:lpstr>Интернет ресурс</vt:lpstr>
      <vt:lpstr>Интернет ресурс</vt:lpstr>
      <vt:lpstr>Интернет ресурс</vt:lpstr>
      <vt:lpstr>Мои электронные образовательные ресурсы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материалы по курсу «ИКТ в начальной школе в контексте реализации ФГОС»</dc:title>
  <dc:creator>uchenik</dc:creator>
  <cp:lastModifiedBy>uchenik</cp:lastModifiedBy>
  <cp:revision>18</cp:revision>
  <dcterms:created xsi:type="dcterms:W3CDTF">2018-09-28T02:17:39Z</dcterms:created>
  <dcterms:modified xsi:type="dcterms:W3CDTF">2018-09-28T05:28:16Z</dcterms:modified>
</cp:coreProperties>
</file>