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DD40-B8B9-4FBB-BD9C-5BDE2943F1F4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E77DD-E1BF-41E1-98CC-F851CB5F5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54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1DD40-B8B9-4FBB-BD9C-5BDE2943F1F4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E77DD-E1BF-41E1-98CC-F851CB5F5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81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vk.com/exams_english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instagram.com/english_teachers_upgrade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foxford.ru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000" smtClean="0">
                <a:solidFill>
                  <a:schemeClr val="bg1"/>
                </a:solidFill>
                <a:latin typeface="Times New Roman"/>
                <a:ea typeface="Calibri"/>
              </a:rPr>
              <a:t>«Интернет изменяет всё, чего бы ни коснулся, а касается он всего»</a:t>
            </a:r>
            <a:br>
              <a:rPr lang="ru-RU" sz="2000" smtClean="0">
                <a:solidFill>
                  <a:schemeClr val="bg1"/>
                </a:solidFill>
                <a:latin typeface="Times New Roman"/>
                <a:ea typeface="Calibri"/>
              </a:rPr>
            </a:br>
            <a:r>
              <a:rPr lang="ru-RU" sz="2000" smtClean="0">
                <a:solidFill>
                  <a:schemeClr val="bg1"/>
                </a:solidFill>
                <a:latin typeface="Times New Roman"/>
                <a:ea typeface="Calibri"/>
              </a:rPr>
              <a:t>                        </a:t>
            </a:r>
            <a:r>
              <a:rPr lang="ru-RU" sz="1600" smtClean="0">
                <a:solidFill>
                  <a:schemeClr val="bg1"/>
                </a:solidFill>
                <a:latin typeface="Times New Roman"/>
                <a:ea typeface="Calibri"/>
              </a:rPr>
              <a:t>Джон Эллис</a:t>
            </a:r>
            <a:br>
              <a:rPr lang="ru-RU" sz="1600" smtClean="0">
                <a:solidFill>
                  <a:schemeClr val="bg1"/>
                </a:solidFill>
                <a:latin typeface="Times New Roman"/>
                <a:ea typeface="Calibri"/>
              </a:rPr>
            </a:br>
            <a:r>
              <a:rPr lang="ru-RU" sz="1600" smtClean="0">
                <a:solidFill>
                  <a:schemeClr val="bg1"/>
                </a:solidFill>
                <a:latin typeface="Times New Roman"/>
                <a:ea typeface="Calibri"/>
              </a:rPr>
              <a:t>Шестак К.В., СОШ №1 г.Белоярский</a:t>
            </a:r>
            <a:endParaRPr lang="en-US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78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sz="4000" b="1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«Осведомлен – значит вооружен»</a:t>
            </a:r>
            <a:r>
              <a:rPr lang="ru-RU" sz="4800" smtClean="0">
                <a:latin typeface="Calibri"/>
                <a:ea typeface="Calibri"/>
                <a:cs typeface="Times New Roman"/>
              </a:rPr>
              <a:t/>
            </a:r>
            <a:br>
              <a:rPr lang="ru-RU" sz="4800" smtClean="0">
                <a:latin typeface="Calibri"/>
                <a:ea typeface="Calibri"/>
                <a:cs typeface="Times New Roman"/>
              </a:rPr>
            </a:br>
            <a:r>
              <a:rPr lang="ru-RU" sz="3100" u="sng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https://vk.com/exams_english</a:t>
            </a:r>
            <a:r>
              <a:rPr lang="ru-RU" sz="3100" u="sng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 - </a:t>
            </a:r>
            <a:r>
              <a:rPr lang="ru-RU" sz="3200" smtClean="0">
                <a:solidFill>
                  <a:srgbClr val="003374"/>
                </a:solidFill>
                <a:latin typeface="Times New Roman"/>
                <a:ea typeface="Calibri"/>
              </a:rPr>
              <a:t>ЕГЭ Английский</a:t>
            </a:r>
            <a:endParaRPr lang="ru-RU" sz="3100" dirty="0">
              <a:solidFill>
                <a:srgbClr val="003374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9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https://www.instagram.com/english_teachers_upgrade/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571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результаты: </a:t>
            </a:r>
            <a:endParaRPr lang="ru-RU" sz="4400" i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855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93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9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bg1"/>
                </a:solidFill>
                <a:latin typeface="+mn-lt"/>
              </a:rPr>
              <a:t>Цель: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1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99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https://foxford.ru/</a:t>
            </a:r>
            <a:endParaRPr lang="en-US" dirty="0"/>
          </a:p>
        </p:txBody>
      </p:sp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2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smtClean="0">
                <a:solidFill>
                  <a:srgbClr val="0033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Speaking</a:t>
            </a:r>
            <a:endParaRPr lang="ru-RU" i="1" dirty="0">
              <a:solidFill>
                <a:srgbClr val="0033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217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68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700" b="1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Рубрика</a:t>
            </a:r>
            <a:br>
              <a:rPr lang="ru-RU" sz="2700" b="1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b="1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«Почему бы не использовать то, что нравится им для того, что нужно нам?»</a:t>
            </a:r>
            <a:r>
              <a:rPr lang="ru-RU" sz="480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80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809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«Интернет изменяет всё, чего бы ни коснулся, а касается он всего»                         Джон Эллис Шестак К.В., СОШ №1 г.Белоярский</vt:lpstr>
      <vt:lpstr>Презентация PowerPoint</vt:lpstr>
      <vt:lpstr>Презентация PowerPoint</vt:lpstr>
      <vt:lpstr>Цель:</vt:lpstr>
      <vt:lpstr>Презентация PowerPoint</vt:lpstr>
      <vt:lpstr>https://foxford.ru/</vt:lpstr>
      <vt:lpstr>Speaking</vt:lpstr>
      <vt:lpstr>Презентация PowerPoint</vt:lpstr>
      <vt:lpstr>Рубрика  «Почему бы не использовать то, что нравится им для того, что нужно нам?» </vt:lpstr>
      <vt:lpstr>Рубрика «Осведомлен – значит вооружен» https://vk.com/exams_english - ЕГЭ Английский</vt:lpstr>
      <vt:lpstr>https://www.instagram.com/english_teachers_upgrade/</vt:lpstr>
      <vt:lpstr>Планируемые результаты: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«Интернет изменяет всё, чего бы ни коснулся, а касается он всего»                         Джон Эллис Шестак К.В., СОШ №1 г.Белоярский</dc:title>
  <dc:creator>Ksesha</dc:creator>
  <cp:lastModifiedBy>Ksesha</cp:lastModifiedBy>
  <cp:revision>1</cp:revision>
  <dcterms:created xsi:type="dcterms:W3CDTF">2018-09-25T16:51:18Z</dcterms:created>
  <dcterms:modified xsi:type="dcterms:W3CDTF">2018-09-25T16:51:18Z</dcterms:modified>
</cp:coreProperties>
</file>