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02624" cy="48965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Мультфильмы-радость детства!!!</a:t>
            </a:r>
            <a:br>
              <a:rPr lang="ru-RU" sz="2800" dirty="0" smtClean="0"/>
            </a:br>
            <a:r>
              <a:rPr lang="ru-RU" sz="2800" dirty="0" smtClean="0"/>
              <a:t>Приятное соседство!</a:t>
            </a:r>
            <a:br>
              <a:rPr lang="ru-RU" sz="2800" dirty="0" smtClean="0"/>
            </a:br>
            <a:r>
              <a:rPr lang="ru-RU" sz="2800" dirty="0" smtClean="0"/>
              <a:t>Открывают мир иной.</a:t>
            </a:r>
            <a:br>
              <a:rPr lang="ru-RU" sz="2800" dirty="0" smtClean="0"/>
            </a:br>
            <a:r>
              <a:rPr lang="ru-RU" sz="2800" dirty="0" smtClean="0"/>
              <a:t>Нереальный и смешной!</a:t>
            </a:r>
            <a:br>
              <a:rPr lang="ru-RU" sz="2800" dirty="0" smtClean="0"/>
            </a:br>
            <a:r>
              <a:rPr lang="ru-RU" sz="2800" dirty="0" smtClean="0"/>
              <a:t>Не скрывая, честно скажем</a:t>
            </a:r>
            <a:br>
              <a:rPr lang="ru-RU" sz="2800" dirty="0" smtClean="0"/>
            </a:br>
            <a:r>
              <a:rPr lang="ru-RU" sz="2800" dirty="0" smtClean="0"/>
              <a:t>На экране персонажи</a:t>
            </a:r>
            <a:br>
              <a:rPr lang="ru-RU" sz="2800" dirty="0" smtClean="0"/>
            </a:br>
            <a:r>
              <a:rPr lang="ru-RU" sz="2800" dirty="0" smtClean="0"/>
              <a:t>Наши верные друзья!</a:t>
            </a:r>
            <a:br>
              <a:rPr lang="ru-RU" sz="2800" dirty="0" smtClean="0"/>
            </a:br>
            <a:r>
              <a:rPr lang="ru-RU" sz="2800" dirty="0" smtClean="0"/>
              <a:t>И без них прожить нельзя!</a:t>
            </a:r>
            <a:br>
              <a:rPr lang="ru-RU" sz="2800" dirty="0" smtClean="0"/>
            </a:br>
            <a:r>
              <a:rPr lang="ru-RU" sz="2800" dirty="0" smtClean="0"/>
              <a:t>Популярности секрет-</a:t>
            </a:r>
            <a:br>
              <a:rPr lang="ru-RU" sz="2800" dirty="0" smtClean="0"/>
            </a:br>
            <a:r>
              <a:rPr lang="ru-RU" sz="2800" dirty="0" smtClean="0"/>
              <a:t>Доброту несут и свет!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58545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ru-RU" dirty="0"/>
              <a:t>Потом в специальной студии артисты озвучивают своих персонажей, то есть наделяют куклу голосом. </a:t>
            </a:r>
            <a:br>
              <a:rPr lang="ru-RU" dirty="0"/>
            </a:br>
            <a:r>
              <a:rPr lang="ru-RU" dirty="0"/>
              <a:t>В нашей стране мультфильмы любят и взрослые и дети!</a:t>
            </a:r>
            <a:br>
              <a:rPr lang="ru-RU" dirty="0"/>
            </a:br>
            <a:r>
              <a:rPr lang="ru-RU" dirty="0"/>
              <a:t>Старейшая российская студия «</a:t>
            </a:r>
            <a:r>
              <a:rPr lang="ru-RU" dirty="0" err="1"/>
              <a:t>Союзмутфильм</a:t>
            </a:r>
            <a:r>
              <a:rPr lang="ru-RU" dirty="0"/>
              <a:t>» была создана 10 июня 1936 года. Именно здесь были созданы наши любимые мультфильмы.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791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4603135c739ce2408e590f87f3aabec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696743" cy="4976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7221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Персонажи мультфильмов обрели популярность и народную любовь не только в России, но и во всем мире. Винни-Пух и Пятачок, Малыш и </a:t>
            </a:r>
            <a:r>
              <a:rPr lang="ru-RU" dirty="0" err="1"/>
              <a:t>Карлсон</a:t>
            </a:r>
            <a:r>
              <a:rPr lang="ru-RU" dirty="0"/>
              <a:t>, Волк и Заяц из «Ну, погоди!», Чебурашка и крокодил Гена, Львенок и Черепаха, Бременские музыканты - список героев, любимых миллионами детей, можно продолжать долго.</a:t>
            </a:r>
            <a:br>
              <a:rPr lang="ru-RU" dirty="0"/>
            </a:br>
            <a:r>
              <a:rPr lang="ru-RU" dirty="0"/>
              <a:t>Создавая мультфильм, мультипликаторы пытались вложить в каждый из них тайный смысл, старались привить подрастающему поколению лучшие человеческие качества, такие как благородство, честность, смелость, справедливость. Советские мультфильмы являются поучительными.</a:t>
            </a:r>
            <a:br>
              <a:rPr lang="ru-RU" dirty="0"/>
            </a:br>
            <a:r>
              <a:rPr lang="ru-RU" dirty="0"/>
              <a:t>В них есть добро и зло, но в конце побеждает лишь добро, а зло высмеивают и оставляют его в одиночестве или помогают ему исправиться и стать добрее. Мультфильмы о дружбе, учат маленьких зрителей дорожить друзьями, не обижать их, уметь делиться и вместе делать любое дело.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244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4d9ee806c4df1f53f770500aebf3f13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984776" cy="52284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615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Мультипликационная викторина для детей:</a:t>
            </a:r>
            <a:endParaRPr lang="ru-RU" dirty="0"/>
          </a:p>
          <a:p>
            <a:r>
              <a:rPr lang="ru-RU" dirty="0"/>
              <a:t>1. За каким лакомством полез на дерево медвежонок Винни-Пух? (Мед)</a:t>
            </a:r>
            <a:br>
              <a:rPr lang="ru-RU" dirty="0"/>
            </a:br>
            <a:r>
              <a:rPr lang="ru-RU" dirty="0"/>
              <a:t>2. Какое животное в длину составляет 38 попугаев? (Удав)</a:t>
            </a:r>
            <a:br>
              <a:rPr lang="ru-RU" dirty="0"/>
            </a:br>
            <a:r>
              <a:rPr lang="ru-RU" dirty="0"/>
              <a:t>3. Кто охотился на зайца? (Волк)</a:t>
            </a:r>
            <a:br>
              <a:rPr lang="ru-RU" dirty="0"/>
            </a:br>
            <a:r>
              <a:rPr lang="ru-RU" dirty="0"/>
              <a:t>4. Как называлась деревня в которой жил мальчик дядя Федор? (Простоквашино)</a:t>
            </a:r>
            <a:br>
              <a:rPr lang="ru-RU" dirty="0"/>
            </a:br>
            <a:r>
              <a:rPr lang="ru-RU" dirty="0"/>
              <a:t>5. Имя котенка с собачей кличкой? (Гав)</a:t>
            </a:r>
            <a:br>
              <a:rPr lang="ru-RU" dirty="0"/>
            </a:br>
            <a:r>
              <a:rPr lang="ru-RU" dirty="0"/>
              <a:t>6. У какого шалуна на спине есть пропеллер? (</a:t>
            </a:r>
            <a:r>
              <a:rPr lang="ru-RU" dirty="0" err="1"/>
              <a:t>Карлсон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7. Этот мальчик носит большую синюю шляпу и живет в Цветочном городе? (Незнайка)</a:t>
            </a:r>
            <a:br>
              <a:rPr lang="ru-RU" dirty="0"/>
            </a:br>
            <a:r>
              <a:rPr lang="ru-RU" dirty="0"/>
              <a:t>8. Деревянный озорник? (Буратино)</a:t>
            </a:r>
            <a:br>
              <a:rPr lang="ru-RU" dirty="0"/>
            </a:br>
            <a:r>
              <a:rPr lang="ru-RU" dirty="0"/>
              <a:t>9. Что строили братцы поросята? (Домики)</a:t>
            </a:r>
            <a:br>
              <a:rPr lang="ru-RU" dirty="0"/>
            </a:br>
            <a:r>
              <a:rPr lang="ru-RU" dirty="0"/>
              <a:t>10. Как звали доброго кота, который хотел дружить с мышами? (Леопольд)</a:t>
            </a:r>
            <a:br>
              <a:rPr lang="ru-RU" dirty="0"/>
            </a:br>
            <a:r>
              <a:rPr lang="ru-RU" dirty="0"/>
              <a:t>11. Маленький добрый зверь с большими ушами, который искал друзей? (Чебурашка)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512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a56c540b122effb417c97920ba83917c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768752" cy="5069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002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Дорогие ребята! Сегодня Вы проявили свои знания и узнали много нового о </a:t>
            </a:r>
            <a:r>
              <a:rPr lang="ru-RU" sz="1800" dirty="0" smtClean="0"/>
              <a:t>мультфильмах.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Чему могут научить детей герои отечественных мультфильмов</a:t>
            </a:r>
            <a:endParaRPr lang="ru-RU" dirty="0"/>
          </a:p>
          <a:p>
            <a:r>
              <a:rPr lang="ru-RU" i="1" dirty="0"/>
              <a:t>1. «Малыш и </a:t>
            </a:r>
            <a:r>
              <a:rPr lang="ru-RU" i="1" dirty="0" err="1"/>
              <a:t>Карлсон</a:t>
            </a:r>
            <a:r>
              <a:rPr lang="ru-RU" i="1" dirty="0"/>
              <a:t>» - Дружбе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Мораль: Даже если у тебя есть собственный домик на крыше и моторчик с пропеллером, это не заменит тебе друзей. </a:t>
            </a:r>
            <a:br>
              <a:rPr lang="ru-RU" dirty="0"/>
            </a:br>
            <a:r>
              <a:rPr lang="ru-RU" dirty="0"/>
              <a:t>Дружба – начинается тогда, когда ты учишься слушать и слышать своего друга. </a:t>
            </a:r>
            <a:br>
              <a:rPr lang="ru-RU" dirty="0"/>
            </a:br>
            <a:r>
              <a:rPr lang="ru-RU" i="1" dirty="0"/>
              <a:t>2. «Чебурашка Гена и крокодил Гена» - Дружбе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Даже самые необычные существа, такие как крокодил, могут найти себе настоящего друга Чебурашку и новых добрых знакомых.</a:t>
            </a:r>
            <a:br>
              <a:rPr lang="ru-RU" dirty="0"/>
            </a:br>
            <a:r>
              <a:rPr lang="ru-RU" i="1" dirty="0"/>
              <a:t>3. «Ну, погоди» - Находчивости и смекалки.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 помощью ловкости и смекалки можно победить даже сильного соперника. Главное не сдаваться и не бояться.</a:t>
            </a:r>
            <a:br>
              <a:rPr lang="ru-RU" dirty="0"/>
            </a:br>
            <a:r>
              <a:rPr lang="ru-RU" i="1" dirty="0"/>
              <a:t>4. «Трое из Простоквашино» - Самостоятельности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Смелый и самостоятельный мальчик не пропадет даже оказавшись без родителей в заброшенной деревенском доме. </a:t>
            </a:r>
            <a:br>
              <a:rPr lang="ru-RU" dirty="0"/>
            </a:br>
            <a:r>
              <a:rPr lang="ru-RU" i="1" dirty="0"/>
              <a:t>5. «Кот Леопольд» - Доброте и терпению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Добрый кот терпел выходки мышей, не злился, не ругался. Предлагал им свою дружбу. </a:t>
            </a:r>
            <a:br>
              <a:rPr lang="ru-RU" dirty="0"/>
            </a:br>
            <a:r>
              <a:rPr lang="ru-RU" i="1" dirty="0"/>
              <a:t>6. «Три поросенка» - Трудолюбию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Если берешься за дело, нужно сделать его качественно и надежно. Если строишь дом, сделай его прочным как крепость, чтобы враг не проник. </a:t>
            </a:r>
            <a:br>
              <a:rPr lang="ru-RU" dirty="0"/>
            </a:br>
            <a:r>
              <a:rPr lang="ru-RU" i="1" dirty="0"/>
              <a:t>7. «Приключение Буратино» - Смелости и находчивости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Маленькие, но добрые куклы могут перехитрить и победить злодеев.</a:t>
            </a:r>
            <a:br>
              <a:rPr lang="ru-RU" dirty="0"/>
            </a:br>
            <a:r>
              <a:rPr lang="ru-RU" i="1" dirty="0"/>
              <a:t>8. «Приключение Незнайки» - силе знаний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Если не будешь учиться, ни чего не будешь знать и уметь. Каждое дело, которое тебе доверят друзья, ты можешь испортить из-за нехватки знаний.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0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55fd0933dafe11b1cc8b53d16b0bca2c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445474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302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Все дети любят смотреть мультфильмы. Согласны? </a:t>
            </a:r>
            <a:br>
              <a:rPr lang="ru-RU" dirty="0"/>
            </a:br>
            <a:r>
              <a:rPr lang="ru-RU" dirty="0"/>
              <a:t>Назовите свои любимые мультфильмы и их героев (Ответы детей)</a:t>
            </a:r>
            <a:br>
              <a:rPr lang="ru-RU" dirty="0"/>
            </a:br>
            <a:r>
              <a:rPr lang="ru-RU" dirty="0"/>
              <a:t>Раньше много лет тому назад не было ни компьютеров, ни телевизоров. И главными занятиями детей были игры, рисование, лепка, слушание сказок. </a:t>
            </a:r>
            <a:br>
              <a:rPr lang="ru-RU" dirty="0"/>
            </a:br>
            <a:r>
              <a:rPr lang="ru-RU" dirty="0"/>
              <a:t>Первое подобие мультфильмов возникли очень давно в Китае и в Индии. </a:t>
            </a:r>
            <a:br>
              <a:rPr lang="ru-RU" dirty="0"/>
            </a:br>
            <a:r>
              <a:rPr lang="ru-RU" dirty="0"/>
              <a:t>Это был театр теней - древний вид народного творчества. Кукол вырезали из ослиных шкур. Приводились в движение такие куклы с помощью нитей и палочек. На бамбуковый каркас натягивался большой экран из бумаги и поднимался над землей на небольшую высоту. Зрители размещались перед экраном и смотрели представление. </a:t>
            </a:r>
          </a:p>
        </p:txBody>
      </p:sp>
    </p:spTree>
    <p:extLst>
      <p:ext uri="{BB962C8B-B14F-4D97-AF65-F5344CB8AC3E}">
        <p14:creationId xmlns:p14="http://schemas.microsoft.com/office/powerpoint/2010/main" val="2856719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60cd47cc737fa85e3cb084397d223b1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88832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1520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Кукла в виде световой тени оживала и двигалась. Такие действия сопровождались  музыкой. Людей которые находились по другую сторону экрана и дергали за нити или палочки, тем самым  заставляли куклу двигаться  называли – кукловодами.</a:t>
            </a:r>
            <a:endParaRPr lang="ru-RU" sz="1400" dirty="0"/>
          </a:p>
        </p:txBody>
      </p:sp>
      <p:pic>
        <p:nvPicPr>
          <p:cNvPr id="4" name="Объект 3" descr="http://kladraz.ru/upload/blogs2/2016/9/5390_28353ae7810a1de2153fe7d5008d919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768752" cy="4608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6380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Мультфильм-мультипликация, анимация - вид киноискусства, произведения которого создаются путем съемки последовательных фаз движения объектов. Мультфильмы бывают созданы в разных техниках. Но самые популярные рисованные или кукольные.</a:t>
            </a:r>
            <a:br>
              <a:rPr lang="ru-RU" dirty="0"/>
            </a:br>
            <a:r>
              <a:rPr lang="ru-RU" dirty="0"/>
              <a:t>Создание рисованного мультфильма очень трудоемкий процесс. Для того, что бы персонаж сделал простое движение, художнику нужно нарисовать 100 рисунков. Затем их раскладывают по порядку и снимают на фотопленку кадр за кадром. Например, изображаем идущего зайца.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67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3d9612d5192ac373b6cb0fa414211c1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84076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311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Первый кадр – заяц стоит. Следующий кадр – у зайчика немного приподняты правая нога и левая рука. Третий кадр – нога зайца сгибается в колене, а рука сгибается в локте. Далее мультипликационного героя озвучивает артист. </a:t>
            </a:r>
            <a:br>
              <a:rPr lang="ru-RU" dirty="0"/>
            </a:br>
            <a:r>
              <a:rPr lang="ru-RU" dirty="0"/>
              <a:t>Создание кукольного мультфильма тоже очень трудный процесс. Объемные куклы устанавливают на фоне декораций (это может быть деревья, дома и </a:t>
            </a:r>
            <a:r>
              <a:rPr lang="ru-RU" dirty="0" err="1"/>
              <a:t>т.д</a:t>
            </a:r>
            <a:r>
              <a:rPr lang="ru-RU" dirty="0"/>
              <a:t>). затем их фотографируют. После каждого кадра меняется поза или эмоция кукольного персонажа. Для того чтобы снять мультфильм нужно сфотографировать мультипликационных героев много тысяч раз. </a:t>
            </a:r>
          </a:p>
        </p:txBody>
      </p:sp>
    </p:spTree>
    <p:extLst>
      <p:ext uri="{BB962C8B-B14F-4D97-AF65-F5344CB8AC3E}">
        <p14:creationId xmlns:p14="http://schemas.microsoft.com/office/powerpoint/2010/main" val="3015863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kladraz.ru/upload/blogs2/2016/9/5390_1821534064aa1ad89423f480dab6116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24736" cy="5025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08537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242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Мультфильмы-радость детства!!! Приятное соседство! Открывают мир иной. Нереальный и смешной! Не скрывая, честно скажем На экране персонажи Наши верные друзья! И без них прожить нельзя! Популярности секрет- Доброту несут и свет! </vt:lpstr>
      <vt:lpstr>Презентация PowerPoint</vt:lpstr>
      <vt:lpstr>Презентация PowerPoint</vt:lpstr>
      <vt:lpstr>Презентация PowerPoint</vt:lpstr>
      <vt:lpstr>Кукла в виде световой тени оживала и двигалась. Такие действия сопровождались  музыкой. Людей которые находились по другую сторону экрана и дергали за нити или палочки, тем самым  заставляли куклу двигаться  называли – кукловодами.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Дорогие ребята! Сегодня Вы проявили свои знания и узнали много нового о мультфильмах.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Мультфильмы-радость детства!!! Приятное соседство! Открывают мир иной. Нереальный и смешной! Не скрывая, честно скажем На экране персонажи Наши верные друзья! И без них прожить нельзя! Популярности секрет- Доброту несут и свет! </dc:title>
  <dc:creator>Детсад Колосок</dc:creator>
  <cp:lastModifiedBy>Детсад Колосок</cp:lastModifiedBy>
  <cp:revision>5</cp:revision>
  <dcterms:created xsi:type="dcterms:W3CDTF">2018-10-01T11:16:18Z</dcterms:created>
  <dcterms:modified xsi:type="dcterms:W3CDTF">2018-10-02T05:22:50Z</dcterms:modified>
</cp:coreProperties>
</file>