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57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Ильмира\Desktop\4043126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14" y="0"/>
            <a:ext cx="912988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11763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Ильмира\Desktop\372e6dc90f90fa5d6e8ec179bb8c33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16632"/>
            <a:ext cx="4392488" cy="5544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22399" y="5661248"/>
            <a:ext cx="79391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Хамитов </a:t>
            </a:r>
            <a:r>
              <a:rPr lang="ru-RU" sz="5400" b="1" cap="none" spc="0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Рустэм </a:t>
            </a:r>
            <a:r>
              <a:rPr lang="ru-RU" sz="5400" b="1" cap="none" spc="0" dirty="0" err="1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Закиевич</a:t>
            </a:r>
            <a:endParaRPr lang="ru-RU" sz="5400" b="1" cap="none" spc="0" dirty="0">
              <a:ln w="11430"/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324465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Ильмира\Desktop\852_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1" t="4546" r="3499" b="2622"/>
          <a:stretch/>
        </p:blipFill>
        <p:spPr bwMode="auto">
          <a:xfrm>
            <a:off x="611560" y="332656"/>
            <a:ext cx="8115300" cy="6010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70199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0"/>
            <a:ext cx="6667500" cy="6724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978659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1" name="Picture 7" descr="ÐÐ°ÑÑÐ¸Ð½ÐºÐ¸ Ð¿Ð¾ Ð·Ð°Ð¿ÑÐ¾ÑÑ ÐºÑÑÐ°Ð¹ Ð±Ð°ÑÐºÐ¸ÑÑÐºÐ¸Ð¹ Ð¸Ð½ÑÑÑÑÐ¼ÐµÐ½Ñ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76" t="17588" r="3700" b="12545"/>
          <a:stretch/>
        </p:blipFill>
        <p:spPr bwMode="auto">
          <a:xfrm rot="20991498">
            <a:off x="831457" y="1041160"/>
            <a:ext cx="6794090" cy="4840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190" y="113888"/>
            <a:ext cx="2959658" cy="3603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84513" y="3461361"/>
            <a:ext cx="285347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Цветок </a:t>
            </a:r>
            <a:r>
              <a:rPr lang="ru-RU" sz="3600" b="1" cap="none" spc="0" dirty="0" err="1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курая</a:t>
            </a:r>
            <a:endParaRPr lang="ru-RU" sz="3600" b="1" cap="none" spc="0" dirty="0">
              <a:ln w="11430"/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895223" y="4509120"/>
            <a:ext cx="138275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3600" b="1" dirty="0" err="1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Курай</a:t>
            </a:r>
            <a:endParaRPr lang="ru-RU" sz="3600" b="1" dirty="0">
              <a:ln w="11430"/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AutoShape 10" descr="ÐÐ°ÑÑÐ¸Ð½ÐºÐ¸ Ð¿Ð¾ Ð·Ð°Ð¿ÑÐ¾ÑÑ ÐºÑÑÐ°Ð¸ÑÑ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55" name="Picture 11" descr="C:\Users\Ильмира\Desktop\stock-photo-kuraist-920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9878" y="1914756"/>
            <a:ext cx="2592288" cy="4067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6687898" y="5971346"/>
            <a:ext cx="175625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3600" b="1" dirty="0" err="1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Кураист</a:t>
            </a:r>
            <a:endParaRPr lang="ru-RU" sz="3600" b="1" dirty="0">
              <a:ln w="11430"/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74590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Ильмира\Desktop\76161157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0833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7</Words>
  <Application>Microsoft Office PowerPoint</Application>
  <PresentationFormat>Экран (4:3)</PresentationFormat>
  <Paragraphs>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Ильмира</dc:creator>
  <cp:lastModifiedBy>Ильмира</cp:lastModifiedBy>
  <cp:revision>7</cp:revision>
  <dcterms:created xsi:type="dcterms:W3CDTF">2018-10-07T18:58:10Z</dcterms:created>
  <dcterms:modified xsi:type="dcterms:W3CDTF">2018-10-07T20:22:07Z</dcterms:modified>
</cp:coreProperties>
</file>