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6" y="3165475"/>
            <a:ext cx="3636404" cy="33117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3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 flipH="1">
            <a:off x="755575" y="2341995"/>
            <a:ext cx="7344817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     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«Домашние животные и их детеныши.»   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456960"/>
            <a:ext cx="6624736" cy="58477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Презентация к занятию на тему: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12744" y="5372634"/>
            <a:ext cx="8316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</a:t>
            </a:r>
            <a:r>
              <a:rPr lang="ru-RU" sz="1400" dirty="0" smtClean="0"/>
              <a:t>Выполнила воспитатель: Самойлова Е.А.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6021288"/>
            <a:ext cx="144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.   </a:t>
            </a:r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063" y="3165475"/>
            <a:ext cx="268287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1560" y="47667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МКДОУ </a:t>
            </a:r>
            <a:r>
              <a:rPr lang="ru-RU" dirty="0" err="1"/>
              <a:t>Верхнекарачанский</a:t>
            </a:r>
            <a:r>
              <a:rPr lang="ru-RU" dirty="0"/>
              <a:t> детский сад.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01860" y="6292595"/>
            <a:ext cx="2818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2015г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3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8" y="116632"/>
            <a:ext cx="8869989" cy="66061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7544" y="6093296"/>
            <a:ext cx="252028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Лошадь и жеребенок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116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" y="260648"/>
            <a:ext cx="8763828" cy="64003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699792" y="6165304"/>
            <a:ext cx="230425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Корова и теленок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582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5689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Цель:</a:t>
            </a:r>
            <a:r>
              <a:rPr lang="ru-RU" dirty="0"/>
              <a:t> формирование представлений детей о домашних животных и их детёнышах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u="sng" dirty="0"/>
              <a:t>Образовательные</a:t>
            </a:r>
            <a:endParaRPr lang="ru-RU" dirty="0"/>
          </a:p>
          <a:p>
            <a:r>
              <a:rPr lang="ru-RU" dirty="0"/>
              <a:t>Расширять представления детей об особенностях жизни домашних животных.</a:t>
            </a:r>
          </a:p>
          <a:p>
            <a:r>
              <a:rPr lang="ru-RU" dirty="0"/>
              <a:t>Формировать представление о взрослых животных и их детёнышах.</a:t>
            </a:r>
          </a:p>
          <a:p>
            <a:r>
              <a:rPr lang="ru-RU" dirty="0"/>
              <a:t>Способствовать развитию связной речи, артикуляционного аппарата при произношении звукоподражательных слов.</a:t>
            </a:r>
          </a:p>
          <a:p>
            <a:r>
              <a:rPr lang="ru-RU" u="sng" dirty="0"/>
              <a:t>Развивающие</a:t>
            </a:r>
            <a:endParaRPr lang="ru-RU" dirty="0"/>
          </a:p>
          <a:p>
            <a:r>
              <a:rPr lang="ru-RU" dirty="0" smtClean="0"/>
              <a:t>Развитие внимания, любознательности</a:t>
            </a:r>
          </a:p>
          <a:p>
            <a:r>
              <a:rPr lang="ru-RU" dirty="0" smtClean="0"/>
              <a:t>Способствовать </a:t>
            </a:r>
            <a:r>
              <a:rPr lang="ru-RU" dirty="0"/>
              <a:t>развитию силы голоса, фонематического слуха.</a:t>
            </a:r>
          </a:p>
          <a:p>
            <a:r>
              <a:rPr lang="ru-RU" u="sng" dirty="0"/>
              <a:t>Воспитательные</a:t>
            </a:r>
            <a:endParaRPr lang="ru-RU" dirty="0"/>
          </a:p>
          <a:p>
            <a:r>
              <a:rPr lang="ru-RU" dirty="0"/>
              <a:t>Воспитывать устойчивую мотивацию к речевой деятельности,</a:t>
            </a:r>
          </a:p>
          <a:p>
            <a:r>
              <a:rPr lang="ru-RU" dirty="0"/>
              <a:t>чувство любви к окружающему миру.</a:t>
            </a:r>
          </a:p>
          <a:p>
            <a:r>
              <a:rPr lang="ru-RU" u="sng" dirty="0"/>
              <a:t>Речевые:</a:t>
            </a:r>
            <a:endParaRPr lang="ru-RU" dirty="0"/>
          </a:p>
          <a:p>
            <a:r>
              <a:rPr lang="ru-RU" dirty="0"/>
              <a:t>Активизировать в речи детей слова названии домашних животных и их детёнышей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74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89" y="106830"/>
            <a:ext cx="8898691" cy="65527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611560" y="5949280"/>
            <a:ext cx="2520280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Курица и цыпленок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61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2" y="95157"/>
            <a:ext cx="8858885" cy="6624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7544" y="6232430"/>
            <a:ext cx="201622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Коза и козленок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582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00027" cy="6659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95536" y="6237312"/>
            <a:ext cx="194421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Утка и утенок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34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1"/>
            <a:ext cx="8784976" cy="66159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92735" y="6196662"/>
            <a:ext cx="194421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Собака и щенок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08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58" y="115387"/>
            <a:ext cx="8779230" cy="66145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39552" y="6021288"/>
            <a:ext cx="208823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Кошка и котенок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759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90" y="188640"/>
            <a:ext cx="8931823" cy="65629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395536" y="5733256"/>
            <a:ext cx="2376264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Свинья и поросенок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716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4231"/>
            <a:ext cx="8865192" cy="6571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67544" y="6237312"/>
            <a:ext cx="194421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Овца и ягненок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0881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58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Georgia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III</dc:creator>
  <cp:lastModifiedBy>Skynet</cp:lastModifiedBy>
  <cp:revision>14</cp:revision>
  <dcterms:created xsi:type="dcterms:W3CDTF">2018-01-06T22:08:01Z</dcterms:created>
  <dcterms:modified xsi:type="dcterms:W3CDTF">2018-10-27T17:17:04Z</dcterms:modified>
</cp:coreProperties>
</file>