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65" r:id="rId2"/>
    <p:sldId id="267" r:id="rId3"/>
    <p:sldId id="257" r:id="rId4"/>
    <p:sldId id="259" r:id="rId5"/>
    <p:sldId id="260" r:id="rId6"/>
    <p:sldId id="262" r:id="rId7"/>
    <p:sldId id="263" r:id="rId8"/>
    <p:sldId id="261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156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CBE39B-9846-4AA6-9DEC-3E12822B5BBE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B211E8-B3E8-48C5-83BF-D0217F3CBB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79959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211E8-B3E8-48C5-83BF-D0217F3CBBB8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49483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6632"/>
            <a:ext cx="8640960" cy="655272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31640" y="1700808"/>
            <a:ext cx="6480720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 smtClean="0"/>
              <a:t>Животный мир родного края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404664"/>
            <a:ext cx="74888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</a:t>
            </a:r>
            <a:r>
              <a:rPr lang="ru-RU" sz="2400" b="1" dirty="0" smtClean="0"/>
              <a:t>МКДОУ </a:t>
            </a:r>
            <a:r>
              <a:rPr lang="ru-RU" sz="2400" b="1" dirty="0" err="1" smtClean="0"/>
              <a:t>Верхнекарачанский</a:t>
            </a:r>
            <a:r>
              <a:rPr lang="ru-RU" sz="2400" b="1" dirty="0" smtClean="0"/>
              <a:t> детский сад</a:t>
            </a:r>
          </a:p>
          <a:p>
            <a:r>
              <a:rPr lang="ru-RU" sz="2400" b="1" dirty="0" smtClean="0"/>
              <a:t>                                      Презентация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139952" y="6165304"/>
            <a:ext cx="547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Подготовила воспитатель Самойлова Е.А.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267744" y="2852936"/>
            <a:ext cx="4896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       Старшая группа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603941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484784"/>
            <a:ext cx="741682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 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детей с животным миром родного края.</a:t>
            </a:r>
          </a:p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 расширить представления детей о диких животных леса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Воронежского края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(лиса, заяц, медведь, белка, волк, лось);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дать представление о хищных и растительноядных животных;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познавательную активность детей;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воспитывать бережное отношение к природе.</a:t>
            </a:r>
          </a:p>
        </p:txBody>
      </p:sp>
    </p:spTree>
    <p:extLst>
      <p:ext uri="{BB962C8B-B14F-4D97-AF65-F5344CB8AC3E}">
        <p14:creationId xmlns:p14="http://schemas.microsoft.com/office/powerpoint/2010/main" val="24812751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3196" y="770178"/>
            <a:ext cx="4104117" cy="287484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04487"/>
            <a:ext cx="4392488" cy="2952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2807804" y="81267"/>
            <a:ext cx="2988332" cy="52322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fontAlgn="base"/>
            <a:r>
              <a:rPr lang="ru-RU" sz="2800" dirty="0">
                <a:solidFill>
                  <a:srgbClr val="444444"/>
                </a:solidFill>
                <a:latin typeface="Roboto Condensed"/>
              </a:rPr>
              <a:t>Лиса (лисица)</a:t>
            </a:r>
            <a:endParaRPr lang="ru-RU" sz="2800" b="0" i="0" dirty="0">
              <a:solidFill>
                <a:srgbClr val="444444"/>
              </a:solidFill>
              <a:effectLst/>
              <a:latin typeface="Roboto Condensed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7545" y="3848266"/>
            <a:ext cx="5544615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dirty="0">
                <a:solidFill>
                  <a:srgbClr val="00061C"/>
                </a:solidFill>
                <a:latin typeface="Verdana"/>
              </a:rPr>
              <a:t>Лиса очень красивое животное. У неё мягкая и пушистая шёрстка, которая может быть от серо-желтого до огненно-рыжего цвета. Лапы черные, а грудь белая. Зимой шерсть животного становится гуще и теплее.</a:t>
            </a:r>
          </a:p>
          <a:p>
            <a:pPr lvl="0"/>
            <a:r>
              <a:rPr lang="ru-RU" sz="1400" dirty="0">
                <a:solidFill>
                  <a:srgbClr val="00061C"/>
                </a:solidFill>
                <a:latin typeface="Verdana"/>
              </a:rPr>
              <a:t>Живут лисы в норах, которые роют себе сами или занимают жилище других зверей. Лисы питаются мышами, кроликами, зайцами, после дождя выкапывают червяков. Еще они ловят в реке рыбу или раков. Любят полакомиться и птицей. Не боясь, лиса может забраться в курятник и украсть курочку или цыпленка. Может кушать ягоды и овощи</a:t>
            </a:r>
            <a:r>
              <a:rPr lang="ru-RU" sz="1600" dirty="0">
                <a:solidFill>
                  <a:srgbClr val="00061C"/>
                </a:solidFill>
                <a:latin typeface="Verdana"/>
              </a:rPr>
              <a:t>.</a:t>
            </a:r>
            <a:endParaRPr lang="ru-RU" sz="1600" dirty="0">
              <a:solidFill>
                <a:prstClr val="black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481" y="4138563"/>
            <a:ext cx="3059832" cy="19123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50905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18" y="836712"/>
            <a:ext cx="5138936" cy="38542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1196752"/>
            <a:ext cx="3234134" cy="21069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79512" y="4869160"/>
            <a:ext cx="87067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Волк – лесной житель, крупный зверь, внешне похожий на собаку. Относится к семейству псовых. Морда у волка шире, чем у собаки, лоб выпуклее, а хвост обычно опущен. В зимнюю пору волки сбиваются в стаю. Вожак стаи </a:t>
            </a:r>
            <a:r>
              <a:rPr lang="ru-RU" sz="1600" dirty="0" smtClean="0"/>
              <a:t>– самый </a:t>
            </a:r>
            <a:r>
              <a:rPr lang="ru-RU" sz="1600" dirty="0"/>
              <a:t>сильный и опытный волк. Именно он выводит «своих» на охоту. Под покровом ночи, неслышно подкрадываются волки к деревне. Если набредут на стадо овец – загрызут всех. В лесном массиве добыча волков – лоси, косули, кабаны, олени.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02838" y="97468"/>
            <a:ext cx="1761083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Волк.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544822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813" y="620688"/>
            <a:ext cx="4536504" cy="34023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630885"/>
            <a:ext cx="3755256" cy="3042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51775" y="4365104"/>
            <a:ext cx="857979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Опускается туман,</a:t>
            </a:r>
          </a:p>
          <a:p>
            <a:r>
              <a:rPr lang="ru-RU" sz="1400" dirty="0"/>
              <a:t>Просыпается кабан.</a:t>
            </a:r>
          </a:p>
          <a:p>
            <a:r>
              <a:rPr lang="ru-RU" sz="1400" dirty="0"/>
              <a:t>Роет землю у реки,</a:t>
            </a:r>
          </a:p>
          <a:p>
            <a:r>
              <a:rPr lang="ru-RU" sz="1400" dirty="0"/>
              <a:t>Точит острые клыки.</a:t>
            </a:r>
          </a:p>
          <a:p>
            <a:r>
              <a:rPr lang="ru-RU" sz="1400" dirty="0"/>
              <a:t>Кабан – ближайший родственник домашней свиньи</a:t>
            </a:r>
            <a:r>
              <a:rPr lang="ru-RU" sz="1400" dirty="0" smtClean="0"/>
              <a:t>.</a:t>
            </a:r>
          </a:p>
          <a:p>
            <a:r>
              <a:rPr lang="ru-RU" sz="1400" dirty="0"/>
              <a:t> Кабан – животное внушительных размеров, длина его – 1,5 метра, вес – 150–200 килограммов. У взрослых самцов-кабанов вырастают устрашающие клыки, опасные для любого зверя. Кабаны довольно быстро бегают, причем хорошо передвигаются даже по густым зарослям. Тело у них имеет обтекаемую форму, покрыто жесткой щетиной, которая не цепляется даже за корявые ветки</a:t>
            </a:r>
            <a:r>
              <a:rPr lang="ru-RU" sz="1400" dirty="0" smtClean="0"/>
              <a:t>.. </a:t>
            </a:r>
            <a:r>
              <a:rPr lang="ru-RU" sz="1400" dirty="0"/>
              <a:t>Кабаны хорошо плавают, могут передвигаться по болоту и лазать по склонам.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05049" y="29962"/>
            <a:ext cx="1102855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Кабан.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05426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295" y="731887"/>
            <a:ext cx="4572000" cy="35612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20689"/>
            <a:ext cx="3759362" cy="3561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34295" y="4437112"/>
            <a:ext cx="858617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333333"/>
                </a:solidFill>
                <a:latin typeface="Bitstream Charter"/>
              </a:rPr>
              <a:t>Уши у зайца длинные</a:t>
            </a:r>
            <a:r>
              <a:rPr lang="ru-RU" sz="1400" dirty="0">
                <a:solidFill>
                  <a:srgbClr val="333333"/>
                </a:solidFill>
                <a:latin typeface="Bitstream Charter"/>
              </a:rPr>
              <a:t>, хвостик не велик, задние лапы – сильные. Зверёк принадлежит к отряду грызунов</a:t>
            </a:r>
            <a:r>
              <a:rPr lang="ru-RU" sz="1400" dirty="0" smtClean="0">
                <a:solidFill>
                  <a:srgbClr val="333333"/>
                </a:solidFill>
                <a:latin typeface="Bitstream Charter"/>
              </a:rPr>
              <a:t>.</a:t>
            </a:r>
            <a:r>
              <a:rPr lang="ru-RU" sz="1400" dirty="0">
                <a:solidFill>
                  <a:srgbClr val="333333"/>
                </a:solidFill>
                <a:latin typeface="Bitstream Charter"/>
              </a:rPr>
              <a:t> Место обитания зайца – преимущественно пойменные луга (</a:t>
            </a:r>
            <a:r>
              <a:rPr lang="ru-RU" sz="1400" i="1" dirty="0">
                <a:solidFill>
                  <a:srgbClr val="333333"/>
                </a:solidFill>
                <a:latin typeface="Bitstream Charter"/>
              </a:rPr>
              <a:t>расположенные в пойме реки</a:t>
            </a:r>
            <a:r>
              <a:rPr lang="ru-RU" sz="1400" dirty="0">
                <a:solidFill>
                  <a:srgbClr val="333333"/>
                </a:solidFill>
                <a:latin typeface="Bitstream Charter"/>
              </a:rPr>
              <a:t>), негустые леса. Врагов у зайца – хоть отбавляй. Волки, лисы, хищные птицы, всех он опасается. Но догнать и поймать зайца непросто. Лапы у него широкие и пушистые. Для того, чтобы спрятаться от зимних морозов, заяц роет нору в снегу. Днём, как правило, спит, а ночью выходит перекусить</a:t>
            </a:r>
            <a:r>
              <a:rPr lang="ru-RU" sz="1400" dirty="0" smtClean="0">
                <a:solidFill>
                  <a:srgbClr val="333333"/>
                </a:solidFill>
                <a:latin typeface="Bitstream Charter"/>
              </a:rPr>
              <a:t>.</a:t>
            </a:r>
            <a:r>
              <a:rPr lang="ru-RU" sz="1400" dirty="0">
                <a:solidFill>
                  <a:srgbClr val="333333"/>
                </a:solidFill>
                <a:latin typeface="Bitstream Charter"/>
              </a:rPr>
              <a:t> </a:t>
            </a:r>
            <a:r>
              <a:rPr lang="ru-RU" sz="1400" dirty="0" smtClean="0">
                <a:solidFill>
                  <a:srgbClr val="333333"/>
                </a:solidFill>
                <a:latin typeface="Bitstream Charter"/>
              </a:rPr>
              <a:t>Питается заяц травой, ветками, корой деревьев.</a:t>
            </a:r>
            <a:endParaRPr lang="ru-RU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3635896" y="72424"/>
            <a:ext cx="1296144" cy="52322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Заяц.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556868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764704"/>
            <a:ext cx="4611209" cy="376740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893" y="908720"/>
            <a:ext cx="3248025" cy="3248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2699793" y="102672"/>
            <a:ext cx="936104" cy="58477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prstClr val="black"/>
                </a:solidFill>
              </a:rPr>
              <a:t>Еж.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4797152"/>
            <a:ext cx="842493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rgbClr val="333333"/>
                </a:solidFill>
                <a:latin typeface="Bitstream Charter"/>
              </a:rPr>
              <a:t>Ёжик — один из самых известных лесных жителей. Любимое место обитания ежа – лиственные и смешанные леса. Всё тело ежа покрыто иголками (кроме брюшка, мохнатой мордочки и пушистых лапок). Глаза у колючего – словно две черные блестящие бусинки. Видит он плохо. Нос у ежа всегда влажный</a:t>
            </a:r>
            <a:r>
              <a:rPr lang="ru-RU" sz="1400" dirty="0" smtClean="0">
                <a:solidFill>
                  <a:srgbClr val="333333"/>
                </a:solidFill>
                <a:latin typeface="Bitstream Charter"/>
              </a:rPr>
              <a:t>.</a:t>
            </a:r>
            <a:r>
              <a:rPr lang="ru-RU" sz="1400" dirty="0">
                <a:solidFill>
                  <a:srgbClr val="333333"/>
                </a:solidFill>
                <a:latin typeface="Bitstream Charter"/>
              </a:rPr>
              <a:t> Рацион «колючего и сердитого жителя», как его нередко называют – насекомые, ужи, жабы, лягушки, улитки, мыши, змейки, земляника, </a:t>
            </a:r>
            <a:r>
              <a:rPr lang="ru-RU" sz="1400" dirty="0" smtClean="0">
                <a:solidFill>
                  <a:srgbClr val="333333"/>
                </a:solidFill>
                <a:latin typeface="Bitstream Charter"/>
              </a:rPr>
              <a:t>малина.</a:t>
            </a:r>
            <a:r>
              <a:rPr lang="ru-RU" sz="1400" dirty="0">
                <a:solidFill>
                  <a:srgbClr val="333333"/>
                </a:solidFill>
                <a:latin typeface="Bitstream Charter"/>
              </a:rPr>
              <a:t> Жилище ежа – гнездо или укрытие, сооружённое из листьев и веток у корней какого-либо дерева. Далеко от своего пристанища ёж не отходит. В дневное время суток в своём укрытии он находится постоянно. А ночью бродит по лесу, добывая себе пропитание.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762244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367" y="976768"/>
            <a:ext cx="4320480" cy="3676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976768"/>
            <a:ext cx="4283108" cy="370601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419872" y="197962"/>
            <a:ext cx="1800200" cy="52322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Белка.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47367" y="4941168"/>
            <a:ext cx="821306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666666"/>
                </a:solidFill>
                <a:latin typeface="Roboto Condensed"/>
              </a:rPr>
              <a:t> </a:t>
            </a:r>
            <a:r>
              <a:rPr lang="ru-RU" sz="1400" dirty="0" smtClean="0">
                <a:solidFill>
                  <a:srgbClr val="666666"/>
                </a:solidFill>
                <a:latin typeface="Roboto Condensed"/>
              </a:rPr>
              <a:t>Белка </a:t>
            </a:r>
            <a:r>
              <a:rPr lang="ru-RU" sz="1400" dirty="0">
                <a:solidFill>
                  <a:srgbClr val="666666"/>
                </a:solidFill>
                <a:latin typeface="Roboto Condensed"/>
              </a:rPr>
              <a:t>имеет длинное тело, пушистый хвост и длинные ушки.  Уши белки крупные и вытянутые, иногда с кисточками на конце. Лапки сильные, с крепкими и острыми когтями. Благодаря сильным лапам грызуны так легко лазят по деревьям. В природе белка питается различными растительными кормами: семенами ели, сосны, ягодами и фруктами, орехами, грибами, почками, побегами. Иногда она поедает насекомых, яйца и птенцов птиц, мелких грызунов и ящериц. 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246381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453995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187</TotalTime>
  <Words>448</Words>
  <Application>Microsoft Office PowerPoint</Application>
  <PresentationFormat>Экран (4:3)</PresentationFormat>
  <Paragraphs>30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Bitstream Charter</vt:lpstr>
      <vt:lpstr>Calibri</vt:lpstr>
      <vt:lpstr>Cambria</vt:lpstr>
      <vt:lpstr>Georgia</vt:lpstr>
      <vt:lpstr>Roboto Condensed</vt:lpstr>
      <vt:lpstr>Times New Roman</vt:lpstr>
      <vt:lpstr>Verdana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Животные родного края.</dc:title>
  <dc:creator>III</dc:creator>
  <cp:lastModifiedBy>Skynet</cp:lastModifiedBy>
  <cp:revision>23</cp:revision>
  <dcterms:created xsi:type="dcterms:W3CDTF">2017-10-22T09:45:04Z</dcterms:created>
  <dcterms:modified xsi:type="dcterms:W3CDTF">2018-10-27T20:24:44Z</dcterms:modified>
</cp:coreProperties>
</file>