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3A438-D6D3-4A1B-A4C9-DF5C44276391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04B3D-42A6-4120-A02A-40F7EBC7A4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19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2017-12-04T14:06:36Z</dcterms:created>
  <dcterms:modified xsi:type="dcterms:W3CDTF">2018-10-28T08:39:53Z</dcterms:modified>
</cp:coreProperties>
</file>