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embeddedFontLst>
    <p:embeddedFont>
      <p:font typeface="Comic Sans MS" pitchFamily="66" charset="0"/>
      <p:regular r:id="rId6"/>
      <p:bold r:id="rId7"/>
    </p:embeddedFont>
    <p:embeddedFont>
      <p:font typeface="Calibri" pitchFamily="34" charset="0"/>
      <p:regular r:id="rId8"/>
      <p:bold r:id="rId9"/>
      <p:italic r:id="rId10"/>
      <p:boldItalic r:id="rId11"/>
    </p:embeddedFont>
    <p:embeddedFont>
      <p:font typeface="Bookman Old Style" pitchFamily="18" charset="0"/>
      <p:regular r:id="rId12"/>
      <p:bold r:id="rId13"/>
      <p:italic r:id="rId14"/>
      <p:boldItalic r:id="rId15"/>
    </p:embeddedFont>
    <p:embeddedFont>
      <p:font typeface="Andalus" pitchFamily="18" charset="-78"/>
      <p:regular r:id="rId16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1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font" Target="fonts/font10.fntdata"/><Relationship Id="rId10" Type="http://schemas.openxmlformats.org/officeDocument/2006/relationships/font" Target="fonts/font5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font" Target="fonts/font9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410B5-7396-4C2F-B155-09DBF6D5506B}" type="datetimeFigureOut">
              <a:rPr lang="ru-RU" smtClean="0"/>
              <a:pPr>
                <a:defRPr/>
              </a:pPr>
              <a:t>01.06.2018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F9602-3F90-467F-8EBF-9338C9AF5D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F74160-65C2-4E43-A365-4E1C4788B413}" type="datetimeFigureOut">
              <a:rPr lang="ru-RU" smtClean="0"/>
              <a:pPr>
                <a:defRPr/>
              </a:pPr>
              <a:t>01.06.2018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B1B0E5-2DC4-4FC2-B5B4-E6A2C56B0C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0DD904-F51C-4167-9115-1BAC8EF784A2}" type="datetimeFigureOut">
              <a:rPr lang="ru-RU" smtClean="0"/>
              <a:pPr>
                <a:defRPr/>
              </a:pPr>
              <a:t>01.06.2018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1883F-66D5-4372-98BB-F61A9995E8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AC60B2-84A7-47B3-8795-98DCCF5EEA2E}" type="datetimeFigureOut">
              <a:rPr lang="ru-RU" smtClean="0"/>
              <a:pPr>
                <a:defRPr/>
              </a:pPr>
              <a:t>01.06.2018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07CD3B-4A36-4903-A0ED-30E6D0E055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A3AFAC-F20A-429A-9872-3BB0FC1B8B6C}" type="datetimeFigureOut">
              <a:rPr lang="ru-RU" smtClean="0"/>
              <a:pPr>
                <a:defRPr/>
              </a:pPr>
              <a:t>01.06.2018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50D704-210F-45F7-BEF7-E91CFF6920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890D66-DCA1-443D-A2F4-019D171B73E9}" type="datetimeFigureOut">
              <a:rPr lang="ru-RU" smtClean="0"/>
              <a:pPr>
                <a:defRPr/>
              </a:pPr>
              <a:t>01.06.2018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05D76-5C25-4859-A0A2-1B63AA11DA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9CB1AF-34D1-40D6-A5EC-027C0872A295}" type="datetimeFigureOut">
              <a:rPr lang="ru-RU" smtClean="0"/>
              <a:pPr>
                <a:defRPr/>
              </a:pPr>
              <a:t>01.06.2018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BD4D0F-1A19-42DA-9D68-8F64B761C3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85682E-76A4-4B8C-A709-350196CF6610}" type="datetimeFigureOut">
              <a:rPr lang="ru-RU" smtClean="0"/>
              <a:pPr>
                <a:defRPr/>
              </a:pPr>
              <a:t>01.06.2018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1C897A-864E-468B-8B83-34FF9D65EB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AEA0FE-CBB2-45EA-954A-7796C992A936}" type="datetimeFigureOut">
              <a:rPr lang="ru-RU" smtClean="0"/>
              <a:pPr>
                <a:defRPr/>
              </a:pPr>
              <a:t>01.06.2018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F2A238-2C83-41F8-9651-C68E9F9521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3C850F-54C5-4AA0-9073-251A9DDCE83D}" type="datetimeFigureOut">
              <a:rPr lang="ru-RU" smtClean="0"/>
              <a:pPr>
                <a:defRPr/>
              </a:pPr>
              <a:t>01.06.2018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9CBAF-2FA5-48B9-BCBA-B782FE7B3F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BE56CD-AA27-42E5-B6D7-D7D35128DCF0}" type="datetimeFigureOut">
              <a:rPr lang="ru-RU" smtClean="0"/>
              <a:pPr>
                <a:defRPr/>
              </a:pPr>
              <a:t>01.06.2018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3F0BD9-3DF0-4F5C-BFE7-2336E22F56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50FF45D-BE1B-40F4-B774-15A5B4EC583D}" type="datetimeFigureOut">
              <a:rPr lang="ru-RU" smtClean="0"/>
              <a:pPr>
                <a:defRPr/>
              </a:pPr>
              <a:t>01.06.2018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6DC4CC8-E60B-42E4-AEAA-4FEBFF33C9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img-fotki.yandex.ru/get/9307/225453931.f8/0_cea0c_b2579c0d_orig" TargetMode="External"/><Relationship Id="rId3" Type="http://schemas.openxmlformats.org/officeDocument/2006/relationships/hyperlink" Target="http://visittaber.com/dataimages/storytime_small.jpg" TargetMode="External"/><Relationship Id="rId7" Type="http://schemas.openxmlformats.org/officeDocument/2006/relationships/hyperlink" Target="https://img-fotki.yandex.ru/get/15552/199839678.44f/0_10c89f_491c2845_orig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g-fotki.yandex.ru/get/5508/192316549.531/0_126d07_14c14abb_orig" TargetMode="External"/><Relationship Id="rId5" Type="http://schemas.openxmlformats.org/officeDocument/2006/relationships/hyperlink" Target="https://img-fotki.yandex.ru/get/5904/yurinets-ida.e4/0_5ee90_fa0dcfb4_orig" TargetMode="External"/><Relationship Id="rId4" Type="http://schemas.openxmlformats.org/officeDocument/2006/relationships/hyperlink" Target="http://allday2.com/index.php?newsid=550154" TargetMode="External"/><Relationship Id="rId9" Type="http://schemas.openxmlformats.org/officeDocument/2006/relationships/hyperlink" Target="http://www.it-n.ru/communities.aspx?cat_no=13748&amp;d_no=222265&amp;ext=Attachment.aspx?Id=9700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2204864"/>
            <a:ext cx="6954566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1430"/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cs typeface="Andalus" pitchFamily="18" charset="-78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60551" y="908720"/>
            <a:ext cx="6120680" cy="181588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Интерактивный тренажёр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Таблица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умножения </a:t>
            </a: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пяти</a:t>
            </a:r>
            <a:endParaRPr lang="ru-RU" sz="4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36625" y="5157192"/>
            <a:ext cx="4355455" cy="40011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«Анимированная 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сорбонка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»</a:t>
            </a:r>
            <a:endParaRPr lang="ru-RU" sz="20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2053" name="TextBox 10"/>
          <p:cNvSpPr txBox="1">
            <a:spLocks noChangeArrowheads="1"/>
          </p:cNvSpPr>
          <p:nvPr/>
        </p:nvSpPr>
        <p:spPr bwMode="auto">
          <a:xfrm>
            <a:off x="755576" y="5932154"/>
            <a:ext cx="4320481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Автор </a:t>
            </a: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презентации: Фокина </a:t>
            </a: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Лидия </a:t>
            </a: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Петровна, </a:t>
            </a:r>
          </a:p>
          <a:p>
            <a:pPr algn="ctr"/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учитель </a:t>
            </a: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начальных </a:t>
            </a: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классов МКОУ «СОШ ст. Евсино» </a:t>
            </a:r>
            <a:r>
              <a:rPr lang="ru-RU" sz="1200" b="1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Искитимского</a:t>
            </a: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 района Новосибирской области</a:t>
            </a:r>
            <a:endParaRPr lang="ru-RU" sz="12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728" y="3212976"/>
            <a:ext cx="4333230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Математика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2 класс</a:t>
            </a:r>
            <a:endParaRPr lang="ru-RU" sz="20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1268760"/>
            <a:ext cx="7200800" cy="390876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Дорогой друг!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На одной стороне карточки записан пример, а на другой – ответ.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Вначале реши пример. После этого можешь проверить себя. Для этого нужно левой кнопкой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мыши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щёлкнуть по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карточке.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" name="Управляющая кнопка: документ 3">
            <a:hlinkClick r:id="" action="ppaction://hlinkshowjump?jump=lastslide" highlightClick="1"/>
          </p:cNvPr>
          <p:cNvSpPr/>
          <p:nvPr/>
        </p:nvSpPr>
        <p:spPr>
          <a:xfrm>
            <a:off x="8225158" y="505547"/>
            <a:ext cx="360000" cy="360000"/>
          </a:xfrm>
          <a:prstGeom prst="actionButtonDocumen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Умножение 33">
            <a:hlinkClick r:id="" action="ppaction://hlinkshowjump?jump=endshow" highlightClick="1"/>
          </p:cNvPr>
          <p:cNvSpPr/>
          <p:nvPr/>
        </p:nvSpPr>
        <p:spPr>
          <a:xfrm>
            <a:off x="8051048" y="50303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691134" y="1267470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691655" y="1268041"/>
            <a:ext cx="1285200" cy="12858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2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692567" y="1268760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691134" y="2779638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35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691655" y="2780209"/>
            <a:ext cx="1285200" cy="12858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7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692567" y="2780218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203302" y="1267470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203823" y="1268041"/>
            <a:ext cx="1285200" cy="12858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4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3203302" y="1295135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3203302" y="2779638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3203823" y="2780209"/>
            <a:ext cx="1285200" cy="12858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8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3226930" y="2778496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4715470" y="1267470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4715991" y="1268041"/>
            <a:ext cx="1285200" cy="12858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6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4716903" y="1288003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6204169" y="2778496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6204690" y="2779067"/>
            <a:ext cx="1285200" cy="12858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3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197914" y="2832560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6203356" y="1261934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45</a:t>
            </a: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6203877" y="1262505"/>
            <a:ext cx="1285200" cy="12858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9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6203356" y="1268760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4715470" y="2779638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25</a:t>
            </a: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4715991" y="2780209"/>
            <a:ext cx="1285200" cy="12858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5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4744240" y="2780218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2123728" y="519172"/>
            <a:ext cx="4978330" cy="635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Информационные источники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033471" y="1052736"/>
            <a:ext cx="7138930" cy="3097213"/>
          </a:xfrm>
        </p:spPr>
        <p:txBody>
          <a:bodyPr rtlCol="0">
            <a:noAutofit/>
          </a:bodyPr>
          <a:lstStyle/>
          <a:p>
            <a:pPr marL="0" indent="0">
              <a:buNone/>
              <a:defRPr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Автор шаблона: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Ранько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 Елена Алексеевна. С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айт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: 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2"/>
              </a:rPr>
              <a:t>http://elenaranko.ucoz.ru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2"/>
              </a:rPr>
              <a:t>/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00" kern="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</a:rPr>
              <a:t>Гусеница: </a:t>
            </a:r>
            <a:r>
              <a:rPr lang="ru-RU" sz="1400" kern="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  <a:hlinkClick r:id="rId3"/>
              </a:rPr>
              <a:t>http://</a:t>
            </a:r>
            <a:r>
              <a:rPr lang="ru-RU" sz="1400" kern="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  <a:hlinkClick r:id="rId3"/>
              </a:rPr>
              <a:t>visittaber.com/dataimages/storytime_small.jpg</a:t>
            </a:r>
            <a:r>
              <a:rPr lang="ru-RU" sz="1400" kern="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</a:rPr>
              <a:t>  </a:t>
            </a:r>
            <a:endParaRPr lang="ru-RU" sz="1400" kern="0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Times New Roman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00" kern="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</a:rPr>
              <a:t>Фон (паттерны): </a:t>
            </a:r>
            <a:r>
              <a:rPr lang="ru-RU" sz="1400" kern="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  <a:hlinkClick r:id="rId4"/>
              </a:rPr>
              <a:t>http://</a:t>
            </a:r>
            <a:r>
              <a:rPr lang="ru-RU" sz="1400" kern="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  <a:hlinkClick r:id="rId4"/>
              </a:rPr>
              <a:t>allday2.com/index.php?newsid=550154</a:t>
            </a:r>
            <a:r>
              <a:rPr lang="ru-RU" sz="1400" kern="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</a:rPr>
              <a:t>  </a:t>
            </a:r>
            <a:endParaRPr lang="ru-RU" sz="1400" kern="0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Times New Roman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00" kern="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</a:rPr>
              <a:t>Солнышко: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00" kern="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  <a:hlinkClick r:id="rId5"/>
              </a:rPr>
              <a:t>https://</a:t>
            </a:r>
            <a:r>
              <a:rPr lang="ru-RU" sz="1400" kern="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  <a:hlinkClick r:id="rId5"/>
              </a:rPr>
              <a:t>img-fotki.yandex.ru/get/5904/yurinets-ida.e4/0_5ee90_fa0dcfb4_orig</a:t>
            </a:r>
            <a:r>
              <a:rPr lang="ru-RU" sz="1400" kern="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</a:rPr>
              <a:t>  </a:t>
            </a:r>
            <a:endParaRPr lang="ru-RU" sz="1400" kern="0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Times New Roman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00" kern="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</a:rPr>
              <a:t>Шнуровка: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00" kern="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  <a:hlinkClick r:id="rId6"/>
              </a:rPr>
              <a:t>https://</a:t>
            </a:r>
            <a:r>
              <a:rPr lang="ru-RU" sz="1400" kern="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  <a:hlinkClick r:id="rId6"/>
              </a:rPr>
              <a:t>img-fotki.yandex.ru/get/5508/192316549.531/0_126d07_14c14abb_orig</a:t>
            </a:r>
            <a:r>
              <a:rPr lang="ru-RU" sz="1400" kern="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</a:rPr>
              <a:t>  </a:t>
            </a:r>
            <a:endParaRPr lang="ru-RU" sz="1400" kern="0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Times New Roman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00" kern="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</a:rPr>
              <a:t>Декор: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00" kern="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  <a:hlinkClick r:id="rId7"/>
              </a:rPr>
              <a:t>https://</a:t>
            </a:r>
            <a:r>
              <a:rPr lang="ru-RU" sz="1400" kern="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  <a:hlinkClick r:id="rId7"/>
              </a:rPr>
              <a:t>img-fotki.yandex.ru/get/15552/199839678.44f/0_10c89f_491c2845_orig</a:t>
            </a:r>
            <a:r>
              <a:rPr lang="ru-RU" sz="1400" kern="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</a:rPr>
              <a:t> </a:t>
            </a:r>
            <a:endParaRPr lang="ru-RU" sz="1400" kern="0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Times New Roman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00" kern="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</a:rPr>
              <a:t>Пуговица: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00" kern="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  <a:hlinkClick r:id="rId8"/>
              </a:rPr>
              <a:t>https://</a:t>
            </a:r>
            <a:r>
              <a:rPr lang="ru-RU" sz="1400" kern="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  <a:hlinkClick r:id="rId8"/>
              </a:rPr>
              <a:t>img-fotki.yandex.ru/get/9307/225453931.f8/0_cea0c_b2579c0d_orig</a:t>
            </a:r>
            <a:r>
              <a:rPr lang="ru-RU" sz="1400" kern="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/>
              </a:rPr>
              <a:t> 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Аствацатуров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Г.О. Технологический прием «Анимированная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сорбонка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» –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  <a:hlinkClick r:id="rId9"/>
              </a:rPr>
              <a:t>http://www.it-n.ru/communities.aspx?cat_no=13748&amp;d_no=222265&amp;ext=Attachment.aspx?Id=97001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7" name="Управляющая кнопка: возврат 6">
            <a:hlinkClick r:id="" action="ppaction://hlinkshowjump?jump=lastslideviewed" highlightClick="1"/>
          </p:cNvPr>
          <p:cNvSpPr/>
          <p:nvPr/>
        </p:nvSpPr>
        <p:spPr>
          <a:xfrm>
            <a:off x="8225198" y="505547"/>
            <a:ext cx="360000" cy="360000"/>
          </a:xfrm>
          <a:prstGeom prst="actionButtonReturn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869160"/>
            <a:ext cx="64807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На момент создания ресурса все ссылки являются активными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! 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(фон) презентации. Школьный2</Template>
  <TotalTime>167</TotalTime>
  <Words>171</Words>
  <Application>Microsoft Office PowerPoint</Application>
  <PresentationFormat>Экран (4:3)</PresentationFormat>
  <Paragraphs>43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2" baseType="lpstr">
      <vt:lpstr>Arial</vt:lpstr>
      <vt:lpstr>Comic Sans MS</vt:lpstr>
      <vt:lpstr>Symbol</vt:lpstr>
      <vt:lpstr>Calibri</vt:lpstr>
      <vt:lpstr>Bookman Old Style</vt:lpstr>
      <vt:lpstr>Andalus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Таблица умножения пяти</dc:title>
  <dc:creator>Фокина Лидия Петровна</dc:creator>
  <cp:keywords>Тренажёр</cp:keywords>
  <cp:lastModifiedBy>Фокина Лидия Петровна</cp:lastModifiedBy>
  <cp:revision>22</cp:revision>
  <dcterms:created xsi:type="dcterms:W3CDTF">2011-06-20T14:10:49Z</dcterms:created>
  <dcterms:modified xsi:type="dcterms:W3CDTF">2018-05-31T19:05:31Z</dcterms:modified>
</cp:coreProperties>
</file>