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71" r:id="rId2"/>
    <p:sldId id="256" r:id="rId3"/>
    <p:sldId id="273" r:id="rId4"/>
    <p:sldId id="274" r:id="rId5"/>
    <p:sldId id="275" r:id="rId6"/>
    <p:sldId id="276" r:id="rId7"/>
    <p:sldId id="277" r:id="rId8"/>
    <p:sldId id="278" r:id="rId9"/>
    <p:sldId id="27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75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75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E692F-96D1-4FC5-AA68-45DEECFCEBA8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FAD92-099C-4CA1-B5D9-6E6185DFD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13A7-F231-4F96-B4E8-4327C222F5A0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1C22C-38E5-4DEC-9519-57785C41F2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9F184-9985-4453-BA65-CCF40A6EA09D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3D3FA-A347-4F07-9A9F-CE8F39E31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5AB05-FBB0-4EA6-8D99-C30E841996F7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51512-F938-4334-B377-966E3EB02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D549D-A8A1-4106-849B-F818BDA10BF1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05FFE-6E89-44F8-BD01-F9C233F50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937F9-21C9-495D-91DF-23B3F376A782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99699-52F4-44C2-89BC-702C1955F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118FA-ED0E-4788-8C89-710DF736E288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E3076-1B8C-4EA9-A531-C4AE97F1C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F2FB6-73D3-4905-8D22-B2D0E9019045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72B3B-28B3-429A-948B-CE05BDB3D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FFAFE-9A9F-4816-960F-A95A7DFB4545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0F145-53EF-40AF-A297-B54B36588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29E6E-EA28-40E6-BAC8-7B2269D57101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AC5AD-BB51-4D0C-B938-F740AE837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D4D91-718B-4D6F-89C6-1EC6C77D8F55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02FCB-1800-4AC2-9404-78F003E28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37F9D525-AEF8-41E4-9338-3ADEEE2F66DA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58C6F81-DD1F-465E-A295-6631C91CD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65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65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65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65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МАОУ ДС Сказка\Pictures\Новая папка\533391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489200" y="2520950"/>
            <a:ext cx="4319588" cy="31686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45374"/>
            <a:ext cx="6048672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Образовательная область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«Музыка»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73500" y="4077072"/>
            <a:ext cx="33970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Тема: «лесная </a:t>
            </a:r>
            <a:r>
              <a:rPr lang="ru-RU" sz="3600" b="1" cap="all" dirty="0">
                <a:ln w="0">
                  <a:noFill/>
                </a:ln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прогулка</a:t>
            </a:r>
            <a:r>
              <a:rPr lang="ru-RU" sz="36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668484" y="2529631"/>
            <a:ext cx="4011756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Непосредственно образовательная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деятельность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60350"/>
            <a:ext cx="7629525" cy="72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>
                <a:latin typeface="Arial" charset="0"/>
              </a:rPr>
              <a:t/>
            </a:r>
            <a:br>
              <a:rPr lang="ru-RU" sz="2800">
                <a:latin typeface="Arial" charset="0"/>
              </a:rPr>
            </a:br>
            <a:r>
              <a:rPr lang="ru-RU" sz="2800">
                <a:latin typeface="Arial" charset="0"/>
              </a:rPr>
              <a:t/>
            </a:r>
            <a:br>
              <a:rPr lang="ru-RU" sz="2800">
                <a:latin typeface="Arial" charset="0"/>
              </a:rPr>
            </a:br>
            <a:r>
              <a:rPr lang="ru-RU" sz="2800">
                <a:latin typeface="Arial" charset="0"/>
              </a:rPr>
              <a:t> </a:t>
            </a:r>
            <a:r>
              <a:rPr lang="ru-RU" sz="4000">
                <a:latin typeface="Arial" charset="0"/>
              </a:rPr>
              <a:t>Цель занятия</a:t>
            </a:r>
            <a:r>
              <a:rPr lang="ru-RU" sz="2800">
                <a:latin typeface="Arial" charset="0"/>
              </a:rPr>
              <a:t> </a:t>
            </a:r>
            <a:r>
              <a:rPr lang="ru-RU" sz="4000">
                <a:latin typeface="Arial" charset="0"/>
              </a:rPr>
              <a:t>: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700213"/>
            <a:ext cx="8424862" cy="4105275"/>
          </a:xfrm>
        </p:spPr>
        <p:txBody>
          <a:bodyPr/>
          <a:lstStyle/>
          <a:p>
            <a:pPr algn="l" eaLnBrk="1" hangingPunct="1">
              <a:buFontTx/>
              <a:buChar char="-"/>
              <a:defRPr/>
            </a:pPr>
            <a:r>
              <a:rPr lang="ru-RU" sz="2400">
                <a:latin typeface="Arial" charset="0"/>
              </a:rPr>
              <a:t>Закреплять музыкально-ритмические навыки и умения</a:t>
            </a:r>
            <a:br>
              <a:rPr lang="ru-RU" sz="2400">
                <a:latin typeface="Arial" charset="0"/>
              </a:rPr>
            </a:br>
            <a:endParaRPr lang="ru-RU" sz="2400">
              <a:latin typeface="Arial" charset="0"/>
            </a:endParaRPr>
          </a:p>
          <a:p>
            <a:pPr algn="l" eaLnBrk="1" hangingPunct="1">
              <a:buFontTx/>
              <a:buChar char="-"/>
              <a:defRPr/>
            </a:pPr>
            <a:r>
              <a:rPr lang="ru-RU" sz="2400">
                <a:latin typeface="Arial" charset="0"/>
              </a:rPr>
              <a:t> Содействовать развитию музыкальности, координации движения, чувства ритма и ориентировки в пространстве</a:t>
            </a:r>
          </a:p>
          <a:p>
            <a:pPr algn="l" eaLnBrk="1" hangingPunct="1">
              <a:buFontTx/>
              <a:buChar char="-"/>
              <a:defRPr/>
            </a:pPr>
            <a:r>
              <a:rPr lang="ru-RU" sz="2400">
                <a:latin typeface="Arial" charset="0"/>
              </a:rPr>
              <a:t> Развивать пластичность движений, выразительность, исполнительское творчество</a:t>
            </a:r>
          </a:p>
          <a:p>
            <a:pPr algn="l" eaLnBrk="1" hangingPunct="1">
              <a:buFontTx/>
              <a:buChar char="-"/>
              <a:defRPr/>
            </a:pPr>
            <a:r>
              <a:rPr lang="ru-RU" sz="2400">
                <a:latin typeface="Arial" charset="0"/>
              </a:rPr>
              <a:t> Воспитывать желание бережно относиться к своему здоровью</a:t>
            </a:r>
          </a:p>
          <a:p>
            <a:pPr algn="l" eaLnBrk="1" hangingPunct="1">
              <a:buFontTx/>
              <a:buNone/>
              <a:defRPr/>
            </a:pPr>
            <a:endParaRPr lang="ru-RU" sz="2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7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755650" y="6021388"/>
            <a:ext cx="7273925" cy="83661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Дети выполняют дыхательную гимнастику</a:t>
            </a:r>
          </a:p>
        </p:txBody>
      </p:sp>
      <p:pic>
        <p:nvPicPr>
          <p:cNvPr id="27658" name="Picture 10" descr="Фото07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76250"/>
            <a:ext cx="4249737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11" descr="Фото07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89138"/>
            <a:ext cx="4295775" cy="322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827088" y="6237288"/>
            <a:ext cx="7345362" cy="4222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Проводится коммуникативная игра «Здравствуйте!»</a:t>
            </a:r>
          </a:p>
        </p:txBody>
      </p:sp>
      <p:pic>
        <p:nvPicPr>
          <p:cNvPr id="31749" name="Picture 5" descr="Фото07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0"/>
            <a:ext cx="7956550" cy="596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827088" y="6237288"/>
            <a:ext cx="7364412" cy="4762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С детьми проводится зрительная гимнастика «Летели птички»</a:t>
            </a:r>
          </a:p>
        </p:txBody>
      </p:sp>
      <p:pic>
        <p:nvPicPr>
          <p:cNvPr id="33797" name="Picture 5" descr="Фото08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0"/>
            <a:ext cx="8135938" cy="610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6381750"/>
            <a:ext cx="8964613" cy="3460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Проводится пальчиковая игра «Насекомые»</a:t>
            </a:r>
          </a:p>
        </p:txBody>
      </p:sp>
      <p:pic>
        <p:nvPicPr>
          <p:cNvPr id="35845" name="Picture 5" descr="Фото08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0"/>
            <a:ext cx="8353425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6308725"/>
            <a:ext cx="9144000" cy="3651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Проводится подвижная игра под музыку «Бабочки»</a:t>
            </a:r>
          </a:p>
        </p:txBody>
      </p:sp>
      <p:pic>
        <p:nvPicPr>
          <p:cNvPr id="37893" name="Picture 5" descr="Фото08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0"/>
            <a:ext cx="8280400" cy="621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6308725"/>
            <a:ext cx="9144000" cy="3651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Проводится музыкально-ритмическая игра «Цапли и лягушата»</a:t>
            </a:r>
          </a:p>
        </p:txBody>
      </p:sp>
      <p:pic>
        <p:nvPicPr>
          <p:cNvPr id="39941" name="Picture 5" descr="Фото08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0"/>
            <a:ext cx="8135937" cy="610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539750" y="6421438"/>
            <a:ext cx="7931150" cy="43656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Дети рисуют лес методом пескографии</a:t>
            </a:r>
          </a:p>
        </p:txBody>
      </p:sp>
      <p:pic>
        <p:nvPicPr>
          <p:cNvPr id="41991" name="Picture 7" descr="IMG_77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33375"/>
            <a:ext cx="4106862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 descr="IMG_77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33375"/>
            <a:ext cx="4106862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</p:bldLst>
  </p:timing>
</p:sld>
</file>

<file path=ppt/theme/theme1.xml><?xml version="1.0" encoding="utf-8"?>
<a:theme xmlns:a="http://schemas.openxmlformats.org/drawingml/2006/main" name="Течение">
  <a:themeElements>
    <a:clrScheme name="Течение 10">
      <a:dk1>
        <a:srgbClr val="4B2500"/>
      </a:dk1>
      <a:lt1>
        <a:srgbClr val="BDF9C7"/>
      </a:lt1>
      <a:dk2>
        <a:srgbClr val="A69564"/>
      </a:dk2>
      <a:lt2>
        <a:srgbClr val="EFDEAF"/>
      </a:lt2>
      <a:accent1>
        <a:srgbClr val="FFFFE3"/>
      </a:accent1>
      <a:accent2>
        <a:srgbClr val="BFBFA7"/>
      </a:accent2>
      <a:accent3>
        <a:srgbClr val="DBFBE0"/>
      </a:accent3>
      <a:accent4>
        <a:srgbClr val="3F1E00"/>
      </a:accent4>
      <a:accent5>
        <a:srgbClr val="FFFFEF"/>
      </a:accent5>
      <a:accent6>
        <a:srgbClr val="ADAD97"/>
      </a:accent6>
      <a:hlink>
        <a:srgbClr val="7B6D47"/>
      </a:hlink>
      <a:folHlink>
        <a:srgbClr val="A99D2F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10">
        <a:dk1>
          <a:srgbClr val="4B2500"/>
        </a:dk1>
        <a:lt1>
          <a:srgbClr val="BDF9C7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DBFBE0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132</TotalTime>
  <Words>67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Garamond</vt:lpstr>
      <vt:lpstr>Arial</vt:lpstr>
      <vt:lpstr>Wingdings</vt:lpstr>
      <vt:lpstr>Calibri</vt:lpstr>
      <vt:lpstr>Times New Roman</vt:lpstr>
      <vt:lpstr>Течение</vt:lpstr>
      <vt:lpstr>Течение</vt:lpstr>
      <vt:lpstr>Слайд 1</vt:lpstr>
      <vt:lpstr>   Цель занятия :</vt:lpstr>
      <vt:lpstr>Дети выполняют дыхательную гимнастику</vt:lpstr>
      <vt:lpstr>Проводится коммуникативная игра «Здравствуйте!»</vt:lpstr>
      <vt:lpstr>С детьми проводится зрительная гимнастика «Летели птички»</vt:lpstr>
      <vt:lpstr>Проводится пальчиковая игра «Насекомые»</vt:lpstr>
      <vt:lpstr>Проводится подвижная игра под музыку «Бабочки»</vt:lpstr>
      <vt:lpstr>Проводится музыкально-ритмическая игра «Цапли и лягушата»</vt:lpstr>
      <vt:lpstr>Дети рисуют лес методом пескографии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МАОУ ДС Сказка</dc:creator>
  <cp:lastModifiedBy>Домашний</cp:lastModifiedBy>
  <cp:revision>14</cp:revision>
  <dcterms:created xsi:type="dcterms:W3CDTF">2013-04-26T07:35:14Z</dcterms:created>
  <dcterms:modified xsi:type="dcterms:W3CDTF">2018-11-01T19:25:32Z</dcterms:modified>
</cp:coreProperties>
</file>