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91" r:id="rId17"/>
    <p:sldId id="272" r:id="rId18"/>
    <p:sldId id="279" r:id="rId19"/>
    <p:sldId id="274" r:id="rId20"/>
    <p:sldId id="278" r:id="rId21"/>
    <p:sldId id="292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CC99FF"/>
    <a:srgbClr val="3399FF"/>
    <a:srgbClr val="FFFF99"/>
    <a:srgbClr val="FF9900"/>
    <a:srgbClr val="66CCFF"/>
    <a:srgbClr val="9966FF"/>
    <a:srgbClr val="99FF99"/>
    <a:srgbClr val="CCFF33"/>
    <a:srgbClr val="00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E6524-098F-4C78-8608-E58F3AC27171}" type="datetimeFigureOut">
              <a:rPr lang="ru-RU" smtClean="0"/>
              <a:pPr/>
              <a:t>02.11.2018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4C595-95BA-4AD2-ADE5-2B7859CB29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4000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E6524-098F-4C78-8608-E58F3AC27171}" type="datetimeFigureOut">
              <a:rPr lang="ru-RU" smtClean="0"/>
              <a:pPr/>
              <a:t>02.11.2018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4C595-95BA-4AD2-ADE5-2B7859CB29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4000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E6524-098F-4C78-8608-E58F3AC27171}" type="datetimeFigureOut">
              <a:rPr lang="ru-RU" smtClean="0"/>
              <a:pPr/>
              <a:t>02.11.2018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4C595-95BA-4AD2-ADE5-2B7859CB29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4000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E6524-098F-4C78-8608-E58F3AC27171}" type="datetimeFigureOut">
              <a:rPr lang="ru-RU" smtClean="0"/>
              <a:pPr/>
              <a:t>02.11.2018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4C595-95BA-4AD2-ADE5-2B7859CB29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4000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E6524-098F-4C78-8608-E58F3AC27171}" type="datetimeFigureOut">
              <a:rPr lang="ru-RU" smtClean="0"/>
              <a:pPr/>
              <a:t>02.11.2018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4C595-95BA-4AD2-ADE5-2B7859CB29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4000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E6524-098F-4C78-8608-E58F3AC27171}" type="datetimeFigureOut">
              <a:rPr lang="ru-RU" smtClean="0"/>
              <a:pPr/>
              <a:t>02.11.2018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4C595-95BA-4AD2-ADE5-2B7859CB29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4000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E6524-098F-4C78-8608-E58F3AC27171}" type="datetimeFigureOut">
              <a:rPr lang="ru-RU" smtClean="0"/>
              <a:pPr/>
              <a:t>02.11.2018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4C595-95BA-4AD2-ADE5-2B7859CB29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4000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E6524-098F-4C78-8608-E58F3AC27171}" type="datetimeFigureOut">
              <a:rPr lang="ru-RU" smtClean="0"/>
              <a:pPr/>
              <a:t>02.11.2018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4C595-95BA-4AD2-ADE5-2B7859CB29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4000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E6524-098F-4C78-8608-E58F3AC27171}" type="datetimeFigureOut">
              <a:rPr lang="ru-RU" smtClean="0"/>
              <a:pPr/>
              <a:t>02.11.2018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4C595-95BA-4AD2-ADE5-2B7859CB29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4000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E6524-098F-4C78-8608-E58F3AC27171}" type="datetimeFigureOut">
              <a:rPr lang="ru-RU" smtClean="0"/>
              <a:pPr/>
              <a:t>02.11.2018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4C595-95BA-4AD2-ADE5-2B7859CB29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400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E6524-098F-4C78-8608-E58F3AC27171}" type="datetimeFigureOut">
              <a:rPr lang="ru-RU" smtClean="0"/>
              <a:pPr/>
              <a:t>02.11.2018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4C595-95BA-4AD2-ADE5-2B7859CB29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4000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AE6524-098F-4C78-8608-E58F3AC27171}" type="datetimeFigureOut">
              <a:rPr lang="ru-RU" smtClean="0"/>
              <a:pPr/>
              <a:t>02.11.2018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84C595-95BA-4AD2-ADE5-2B7859CB29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4000"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gif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gif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cdn3.free-power-point-templates.com/wp-content/uploads/2010/02/463_examp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857" y="0"/>
            <a:ext cx="9122143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483768" y="1700808"/>
            <a:ext cx="6035627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i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С праздником, </a:t>
            </a:r>
          </a:p>
          <a:p>
            <a:r>
              <a:rPr lang="ru-RU" sz="4800" b="1" i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ДОРОГИЕ МАМЫ </a:t>
            </a:r>
            <a:r>
              <a:rPr lang="ru-RU" sz="4800" b="1" i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!</a:t>
            </a:r>
          </a:p>
          <a:p>
            <a:r>
              <a:rPr lang="ru-RU" sz="4800" b="1" i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ru-RU" sz="4800" b="1" i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  </a:t>
            </a:r>
            <a:endParaRPr lang="ru-RU" sz="4800" b="1" i="1" dirty="0" smtClean="0">
              <a:solidFill>
                <a:schemeClr val="accent6">
                  <a:lumMod val="75000"/>
                </a:schemeClr>
              </a:solidFill>
              <a:latin typeface="Comic Sans MS" pitchFamily="66" charset="0"/>
            </a:endParaRPr>
          </a:p>
          <a:p>
            <a:endParaRPr lang="ru-RU" sz="4800" dirty="0"/>
          </a:p>
        </p:txBody>
      </p:sp>
    </p:spTree>
  </p:cSld>
  <p:clrMapOvr>
    <a:masterClrMapping/>
  </p:clrMapOvr>
  <p:transition spd="slow" advClick="0" advTm="4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cdn.free-power-point-templates.com/wp-content/uploads/2009/03/105_examp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3561"/>
          </a:xfrm>
          <a:prstGeom prst="rect">
            <a:avLst/>
          </a:prstGeom>
          <a:noFill/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620688"/>
            <a:ext cx="7220493" cy="56029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76200">
            <a:solidFill>
              <a:srgbClr val="3333FF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 advClick="0" advTm="4000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Free Red Flowers Power Point Templat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3561"/>
          </a:xfrm>
          <a:prstGeom prst="rect">
            <a:avLst/>
          </a:prstGeom>
          <a:noFill/>
        </p:spPr>
      </p:pic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04664"/>
            <a:ext cx="5723681" cy="568993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76200">
            <a:solidFill>
              <a:srgbClr val="FF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 advClick="0" advTm="4000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Pink Flower Powerpoint Templat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260648"/>
            <a:ext cx="4248472" cy="61587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76200">
            <a:solidFill>
              <a:srgbClr val="92D05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 advClick="0" advTm="4000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cdn2.free-power-point-templates.com/wp-content/uploads/2009/03/113_examp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500289"/>
            <a:ext cx="5328592" cy="57805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76200">
            <a:solidFill>
              <a:srgbClr val="CC66FF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 advClick="0" advTm="4000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multi color flowers powerpoint templat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8686" y="260648"/>
            <a:ext cx="6239577" cy="58326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76200">
            <a:solidFill>
              <a:srgbClr val="FF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 advClick="0" advTm="4000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cdn4.free-power-point-templates.com/wp-content/uploads/2010/06/626_examp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412114"/>
            <a:ext cx="4104456" cy="58028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76200">
            <a:solidFill>
              <a:srgbClr val="CC66FF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 advClick="0" advTm="4000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Loving PowerPoint Theme Template PPT Templat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813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32656"/>
            <a:ext cx="6227737" cy="523432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76200">
            <a:solidFill>
              <a:srgbClr val="FFC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 advClick="0" advTm="4000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magic flowers background pp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222730"/>
            <a:ext cx="4536504" cy="64227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76200">
            <a:solidFill>
              <a:srgbClr val="00CC99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 advClick="0" advTm="4000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Fun Party PowerPoint Template PPT Templat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09" y="0"/>
            <a:ext cx="9144509" cy="6858000"/>
          </a:xfrm>
          <a:prstGeom prst="rect">
            <a:avLst/>
          </a:prstGeom>
          <a:noFill/>
        </p:spPr>
      </p:pic>
      <p:pic>
        <p:nvPicPr>
          <p:cNvPr id="4098" name="Picture 2" descr="http://cdn.free-power-point-templates.com/wp-content/uploads/2011/01/942_exampl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5816" y="230484"/>
            <a:ext cx="4680520" cy="606274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76200">
            <a:solidFill>
              <a:srgbClr val="FF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 advClick="0" advTm="4000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Circus Clown Powerpoint PPT Templat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618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67544" y="5949280"/>
            <a:ext cx="8292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C000"/>
                </a:solidFill>
                <a:latin typeface="Century Gothic" pitchFamily="34" charset="0"/>
              </a:rPr>
              <a:t>Хорошего вам настроения и много весёлых минут!</a:t>
            </a:r>
            <a:endParaRPr lang="ru-RU" sz="2400" b="1" dirty="0">
              <a:solidFill>
                <a:srgbClr val="FFC000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ransition spd="slow" advClick="0" advTm="4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cdn3.free-power-point-templates.com/wp-content/uploads/2010/02/463_examp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857" y="0"/>
            <a:ext cx="9122143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087808" y="206084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332656"/>
            <a:ext cx="5191281" cy="60299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76200">
            <a:solidFill>
              <a:srgbClr val="00CC99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 advClick="0" advTm="4000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appy Kids Powerpoint Template PPT Templat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115616" y="1628800"/>
            <a:ext cx="777809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CC66FF"/>
                </a:solidFill>
                <a:latin typeface="Comic Sans MS" pitchFamily="66" charset="0"/>
              </a:rPr>
              <a:t>Мы вас очень любим!</a:t>
            </a:r>
            <a:endParaRPr lang="ru-RU" sz="5400" b="1" dirty="0">
              <a:solidFill>
                <a:srgbClr val="CC66FF"/>
              </a:solidFill>
              <a:latin typeface="Comic Sans MS" pitchFamily="66" charset="0"/>
            </a:endParaRPr>
          </a:p>
        </p:txBody>
      </p:sp>
      <p:pic>
        <p:nvPicPr>
          <p:cNvPr id="37891" name="Picture 3" descr="C:\Documents and Settings\Admin\Мои документы\анимашки\1F6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5589240"/>
            <a:ext cx="648072" cy="1152130"/>
          </a:xfrm>
          <a:prstGeom prst="rect">
            <a:avLst/>
          </a:prstGeom>
          <a:noFill/>
        </p:spPr>
      </p:pic>
      <p:pic>
        <p:nvPicPr>
          <p:cNvPr id="37892" name="Picture 4" descr="C:\Documents and Settings\Admin\Мои документы\анимашки\35M3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476672"/>
            <a:ext cx="1008112" cy="1156717"/>
          </a:xfrm>
          <a:prstGeom prst="rect">
            <a:avLst/>
          </a:prstGeom>
          <a:noFill/>
        </p:spPr>
      </p:pic>
      <p:pic>
        <p:nvPicPr>
          <p:cNvPr id="6" name="Picture 3" descr="C:\Documents and Settings\Admin\Мои документы\анимашки\1F6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5445224"/>
            <a:ext cx="648072" cy="1152130"/>
          </a:xfrm>
          <a:prstGeom prst="rect">
            <a:avLst/>
          </a:prstGeom>
          <a:noFill/>
        </p:spPr>
      </p:pic>
      <p:pic>
        <p:nvPicPr>
          <p:cNvPr id="7" name="Picture 3" descr="C:\Documents and Settings\Admin\Мои документы\анимашки\1F6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84368" y="476672"/>
            <a:ext cx="648072" cy="115213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643174" y="3071810"/>
            <a:ext cx="449353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dirty="0" smtClean="0">
                <a:solidFill>
                  <a:srgbClr val="CC99FF"/>
                </a:solidFill>
                <a:latin typeface="Comic Sans MS" pitchFamily="66" charset="0"/>
              </a:rPr>
              <a:t>(Ваш 1 «А» класс)</a:t>
            </a:r>
            <a:endParaRPr lang="ru-RU" sz="3600" dirty="0">
              <a:solidFill>
                <a:srgbClr val="CC99FF"/>
              </a:solidFill>
            </a:endParaRPr>
          </a:p>
        </p:txBody>
      </p:sp>
    </p:spTree>
  </p:cSld>
  <p:clrMapOvr>
    <a:masterClrMapping/>
  </p:clrMapOvr>
  <p:transition spd="slow" advClick="0" advTm="4000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appy Kids Powerpoint Template PPT Templat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7891" name="Picture 3" descr="C:\Documents and Settings\Admin\Мои документы\анимашки\1F6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5589240"/>
            <a:ext cx="648072" cy="1152130"/>
          </a:xfrm>
          <a:prstGeom prst="rect">
            <a:avLst/>
          </a:prstGeom>
          <a:noFill/>
        </p:spPr>
      </p:pic>
      <p:pic>
        <p:nvPicPr>
          <p:cNvPr id="37892" name="Picture 4" descr="C:\Documents and Settings\Admin\Мои документы\анимашки\35M3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476672"/>
            <a:ext cx="1008112" cy="1156717"/>
          </a:xfrm>
          <a:prstGeom prst="rect">
            <a:avLst/>
          </a:prstGeom>
          <a:noFill/>
        </p:spPr>
      </p:pic>
      <p:pic>
        <p:nvPicPr>
          <p:cNvPr id="6" name="Picture 3" descr="C:\Documents and Settings\Admin\Мои документы\анимашки\1F6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5445224"/>
            <a:ext cx="648072" cy="1152130"/>
          </a:xfrm>
          <a:prstGeom prst="rect">
            <a:avLst/>
          </a:prstGeom>
          <a:noFill/>
        </p:spPr>
      </p:pic>
      <p:pic>
        <p:nvPicPr>
          <p:cNvPr id="7" name="Picture 3" descr="C:\Documents and Settings\Admin\Мои документы\анимашки\1F6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84368" y="476672"/>
            <a:ext cx="648072" cy="115213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571736" y="1714488"/>
            <a:ext cx="475861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solidFill>
                  <a:srgbClr val="CC0099"/>
                </a:solidFill>
              </a:rPr>
              <a:t>Презентация составлена из</a:t>
            </a:r>
          </a:p>
          <a:p>
            <a:pPr algn="ctr"/>
            <a:r>
              <a:rPr lang="ru-RU" dirty="0" smtClean="0">
                <a:solidFill>
                  <a:srgbClr val="CC0099"/>
                </a:solidFill>
              </a:rPr>
              <a:t>м</a:t>
            </a:r>
            <a:r>
              <a:rPr lang="ru-RU" dirty="0" smtClean="0">
                <a:solidFill>
                  <a:srgbClr val="CC0099"/>
                </a:solidFill>
              </a:rPr>
              <a:t>атериалов семейных фото-архивов учеников</a:t>
            </a:r>
          </a:p>
          <a:p>
            <a:pPr algn="ctr"/>
            <a:r>
              <a:rPr lang="ru-RU" dirty="0" smtClean="0">
                <a:solidFill>
                  <a:srgbClr val="CC0099"/>
                </a:solidFill>
              </a:rPr>
              <a:t>1 А класса МАОУ «ПСОШ №1»</a:t>
            </a:r>
          </a:p>
          <a:p>
            <a:pPr algn="ctr"/>
            <a:endParaRPr lang="ru-RU" dirty="0" smtClean="0">
              <a:solidFill>
                <a:srgbClr val="CC0099"/>
              </a:solidFill>
            </a:endParaRPr>
          </a:p>
          <a:p>
            <a:pPr algn="ctr"/>
            <a:r>
              <a:rPr lang="ru-RU" dirty="0" smtClean="0">
                <a:solidFill>
                  <a:srgbClr val="CC0099"/>
                </a:solidFill>
              </a:rPr>
              <a:t>Составил: Учитель начальных классов </a:t>
            </a:r>
          </a:p>
          <a:p>
            <a:pPr algn="ctr"/>
            <a:r>
              <a:rPr lang="ru-RU" dirty="0" smtClean="0">
                <a:solidFill>
                  <a:srgbClr val="CC0099"/>
                </a:solidFill>
              </a:rPr>
              <a:t>Бурлакова Л.С.и ученики 1 А класса</a:t>
            </a:r>
            <a:endParaRPr lang="ru-RU" dirty="0">
              <a:solidFill>
                <a:srgbClr val="CC0099"/>
              </a:solidFill>
            </a:endParaRPr>
          </a:p>
        </p:txBody>
      </p:sp>
    </p:spTree>
  </p:cSld>
  <p:clrMapOvr>
    <a:masterClrMapping/>
  </p:clrMapOvr>
  <p:transition spd="slow" advClick="0" advTm="4000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cdn.free-power-point-templates.com/wp-content/uploads/2011/06/1322_examp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404664"/>
            <a:ext cx="5058356" cy="60085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76200">
            <a:solidFill>
              <a:srgbClr val="00B05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 advClick="0" advTm="4000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cdn4.free-power-point-templates.com/wp-content/uploads/2011/06/1293_examp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25955"/>
          </a:xfrm>
          <a:prstGeom prst="rect">
            <a:avLst/>
          </a:prstGeom>
          <a:noFill/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188640"/>
            <a:ext cx="7379865" cy="646954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76200">
            <a:solidFill>
              <a:srgbClr val="FFC000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 advClick="0" advTm="4000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purple flow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3561"/>
          </a:xfrm>
          <a:prstGeom prst="rect">
            <a:avLst/>
          </a:prstGeom>
          <a:noFill/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188640"/>
            <a:ext cx="5760640" cy="649024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76200">
            <a:solidFill>
              <a:srgbClr val="FFC000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 advClick="0" advTm="4000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purple flow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3561"/>
          </a:xfrm>
          <a:prstGeom prst="rect">
            <a:avLst/>
          </a:prstGeom>
          <a:noFill/>
        </p:spPr>
      </p:pic>
      <p:pic>
        <p:nvPicPr>
          <p:cNvPr id="18434" name="Picture 2" descr="Hibiscus Flower Powerpoin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83561"/>
          </a:xfrm>
          <a:prstGeom prst="rect">
            <a:avLst/>
          </a:prstGeom>
          <a:noFill/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95936" y="373292"/>
            <a:ext cx="4807662" cy="55039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76200">
            <a:solidFill>
              <a:srgbClr val="FFC000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 advClick="0" advTm="4000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cdn2.free-power-point-templates.com/wp-content/uploads/2009/04/185_examp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260648"/>
            <a:ext cx="3744416" cy="62096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76200">
            <a:solidFill>
              <a:srgbClr val="FFC000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 advClick="0" advTm="4000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cdn3.free-power-point-templates.com/wp-content/uploads/2010/09/785_examp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3561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908720"/>
            <a:ext cx="5482598" cy="446291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76200">
            <a:solidFill>
              <a:schemeClr val="accent5">
                <a:lumMod val="40000"/>
                <a:lumOff val="60000"/>
              </a:schemeClr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 advClick="0" advTm="4000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cdn3.free-power-point-templates.com/wp-content/uploads/2010/09/759_examp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783" y="495715"/>
            <a:ext cx="5184385" cy="44454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76200">
            <a:solidFill>
              <a:srgbClr val="FF9900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 advClick="0" advTm="4000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</TotalTime>
  <Words>55</Words>
  <Application>Microsoft Office PowerPoint</Application>
  <PresentationFormat>Экран (4:3)</PresentationFormat>
  <Paragraphs>12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Елена</cp:lastModifiedBy>
  <cp:revision>25</cp:revision>
  <dcterms:created xsi:type="dcterms:W3CDTF">2014-03-04T13:43:39Z</dcterms:created>
  <dcterms:modified xsi:type="dcterms:W3CDTF">2018-11-01T16:36:50Z</dcterms:modified>
</cp:coreProperties>
</file>