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17000" contrast="1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685800"/>
            <a:ext cx="723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"Детский сад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вида №47"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Нижнекамского муниципального района РТ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3000" y="2362200"/>
            <a:ext cx="6934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Паспорт «Шляпки игры»: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«Ел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фасыллары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алиһәсен</a:t>
            </a: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ең эшләпәсе”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«Шляпа богини времен года»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9000" y="5410200"/>
            <a:ext cx="525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Разработала: воспитатель по татарскому и русскому языкам Муртазина А.Р.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22000" contrast="27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304800"/>
          <a:ext cx="7848599" cy="5890078"/>
        </p:xfrm>
        <a:graphic>
          <a:graphicData uri="http://schemas.openxmlformats.org/drawingml/2006/table">
            <a:tbl>
              <a:tblPr/>
              <a:tblGrid>
                <a:gridCol w="2870138"/>
                <a:gridCol w="4978461"/>
              </a:tblGrid>
              <a:tr h="7869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«Шляпка-игра»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«Ел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фасыллары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алиһәсен</a:t>
                      </a:r>
                      <a:r>
                        <a:rPr lang="tt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ең эшләпәсе”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«Шляпа богини времен года»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2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Материал, из которого изготовлен головной убор;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Шляпка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цилиндр сделана  из бумажного ватмана. Украшена шляпа картинками, обозначающие времена года. А так же  новогодней мишурой, деталями старых гирлянд, различными предметами декора и напечатанными дидактическими играми.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1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Как данный  головной убор будет применяться в работе педагога с детьми;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Фасылларны белим дисәң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Бире кил син тизрәк.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Алиһәнең эшләпәсен,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Якыннанрак син өйрән.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этой разработки: развитие связной речи детей на родном языке. Данная </a:t>
                      </a:r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шляпка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будет использована в работе с детьми татарской национальности при изучении темы - «Времена года» - «Ел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фасыллары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</a:p>
                    <a:p>
                      <a:pPr algn="just"/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Она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условно разделена на 4 части, т.е. на 4 времени года с соответствующими признаками и приметами (т.е. имеется наглядный материал в виде цветов, зеленой травки, снежинок, птиц, желтых листьев, овощей, фруктов и т.д.), что поможет детям без особого труда составить небольшие рассказы про то или иное время года.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 же шляпка включает в себя и печатные дидактические игры, такие как: «Алгоритм времен года», «Подбери признаки времен года», «Учим названия месяцев». Здесь включены стихи и загадки, на татарском языке, о различных временах года.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22000" contrast="27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80918_13325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52400" y="457200"/>
            <a:ext cx="4572000" cy="3962400"/>
          </a:xfrm>
        </p:spPr>
      </p:pic>
      <p:pic>
        <p:nvPicPr>
          <p:cNvPr id="8" name="Содержимое 7" descr="20180918_13330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4343400" y="2286000"/>
            <a:ext cx="4572000" cy="3657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22000" contrast="27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3335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76200" y="533400"/>
            <a:ext cx="4191000" cy="3733800"/>
          </a:xfrm>
        </p:spPr>
      </p:pic>
      <p:pic>
        <p:nvPicPr>
          <p:cNvPr id="9" name="Содержимое 8" descr="20180918_13341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4640659" y="1912542"/>
            <a:ext cx="4282279" cy="365759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22000" contrast="27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80925_10084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419100" y="1104900"/>
            <a:ext cx="5105400" cy="3810000"/>
          </a:xfrm>
        </p:spPr>
      </p:pic>
      <p:pic>
        <p:nvPicPr>
          <p:cNvPr id="8" name="Содержимое 7" descr="20181024_10055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800600" y="1600200"/>
            <a:ext cx="3733800" cy="4572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271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NOTEBOOK</dc:creator>
  <cp:lastModifiedBy>Пользователь Windows</cp:lastModifiedBy>
  <cp:revision>28</cp:revision>
  <dcterms:created xsi:type="dcterms:W3CDTF">2006-08-16T00:00:00Z</dcterms:created>
  <dcterms:modified xsi:type="dcterms:W3CDTF">2018-10-30T18:32:03Z</dcterms:modified>
</cp:coreProperties>
</file>