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handoutMasterIdLst>
    <p:handoutMasterId r:id="rId8"/>
  </p:handoutMasterIdLst>
  <p:sldIdLst>
    <p:sldId id="277" r:id="rId2"/>
    <p:sldId id="280" r:id="rId3"/>
    <p:sldId id="278" r:id="rId4"/>
    <p:sldId id="282" r:id="rId5"/>
    <p:sldId id="338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684" autoAdjust="0"/>
  </p:normalViewPr>
  <p:slideViewPr>
    <p:cSldViewPr>
      <p:cViewPr>
        <p:scale>
          <a:sx n="64" d="100"/>
          <a:sy n="64" d="100"/>
        </p:scale>
        <p:origin x="-492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96"/>
    </p:cViewPr>
  </p:sorterViewPr>
  <p:notesViewPr>
    <p:cSldViewPr>
      <p:cViewPr varScale="1">
        <p:scale>
          <a:sx n="38" d="100"/>
          <a:sy n="38" d="100"/>
        </p:scale>
        <p:origin x="-226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E150B-133F-405D-8CA1-42A7101631E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41428-FD1C-4F94-8B0B-2C8C36EB23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579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16BC-0551-49BD-80F4-F2963713FAC4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80829-910D-4549-B9F3-7CC8AD658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16BC-0551-49BD-80F4-F2963713FAC4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80829-910D-4549-B9F3-7CC8AD658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16BC-0551-49BD-80F4-F2963713FAC4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80829-910D-4549-B9F3-7CC8AD658B8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16BC-0551-49BD-80F4-F2963713FAC4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80829-910D-4549-B9F3-7CC8AD658B8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16BC-0551-49BD-80F4-F2963713FAC4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80829-910D-4549-B9F3-7CC8AD658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16BC-0551-49BD-80F4-F2963713FAC4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80829-910D-4549-B9F3-7CC8AD658B8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16BC-0551-49BD-80F4-F2963713FAC4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80829-910D-4549-B9F3-7CC8AD658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16BC-0551-49BD-80F4-F2963713FAC4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80829-910D-4549-B9F3-7CC8AD658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16BC-0551-49BD-80F4-F2963713FAC4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80829-910D-4549-B9F3-7CC8AD658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16BC-0551-49BD-80F4-F2963713FAC4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80829-910D-4549-B9F3-7CC8AD658B8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16BC-0551-49BD-80F4-F2963713FAC4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80829-910D-4549-B9F3-7CC8AD658B8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48A16BC-0551-49BD-80F4-F2963713FAC4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2980829-910D-4549-B9F3-7CC8AD658B8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Достижения студентов в конкурсах профессионального мастерства</a:t>
            </a:r>
            <a:endParaRPr lang="ru-RU" dirty="0"/>
          </a:p>
        </p:txBody>
      </p:sp>
      <p:pic>
        <p:nvPicPr>
          <p:cNvPr id="4" name="Объект 3" descr="F:\2018-02-12 николаев\николаев 00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0808"/>
            <a:ext cx="3888432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190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Выступление студента УМК Николаева Антона г. Стерлитамак</a:t>
            </a:r>
            <a:endParaRPr lang="ru-RU" dirty="0"/>
          </a:p>
        </p:txBody>
      </p:sp>
      <p:pic>
        <p:nvPicPr>
          <p:cNvPr id="4" name="Объект 3" descr="https://pp.userapi.com/c824501/v824501035/b532e/b_N_BG2fZ8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340768"/>
            <a:ext cx="3384376" cy="4785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282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F:\2018-02-12 николаев\2018-02-12 1 место\1 место 00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24744"/>
            <a:ext cx="3960440" cy="50014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826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sun9-4.userapi.com/c840628/v840628498/530aa/ns-kPLKvjbo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96752"/>
            <a:ext cx="3456384" cy="4929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598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>
                <a:solidFill>
                  <a:srgbClr val="FF0000"/>
                </a:solidFill>
              </a:rPr>
              <a:t>Участие в отборочных соревнованиях для участия в финале 6 национального чемпионата «молодые профессионалы (</a:t>
            </a:r>
            <a:r>
              <a:rPr lang="en-US" sz="1800" dirty="0">
                <a:solidFill>
                  <a:srgbClr val="FF0000"/>
                </a:solidFill>
              </a:rPr>
              <a:t>WORLDSKILLS RUSSIA) </a:t>
            </a:r>
            <a:r>
              <a:rPr lang="ru-RU" sz="1800" dirty="0">
                <a:solidFill>
                  <a:srgbClr val="FF0000"/>
                </a:solidFill>
              </a:rPr>
              <a:t> по компетенции «Токарные работы на станках с ЧПУ» Хабаровский край г. Комсомольск-на-Амуре</a:t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>Николаев Антон - Башкортостан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804" y="2679700"/>
            <a:ext cx="2625641" cy="344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395" y="2679700"/>
            <a:ext cx="2815960" cy="344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885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2448272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4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909</TotalTime>
  <Words>51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Достижения студентов в конкурсах профессионального мастерства</vt:lpstr>
      <vt:lpstr>Выступление студента УМК Николаева Антона г. Стерлитамак</vt:lpstr>
      <vt:lpstr>Презентация PowerPoint</vt:lpstr>
      <vt:lpstr>Презентация PowerPoint</vt:lpstr>
      <vt:lpstr>Участие в отборочных соревнованиях для участия в финале 6 национального чемпионата «молодые профессионалы (WORLDSKILLS RUSSIA)  по компетенции «Токарные работы на станках с ЧПУ» Хабаровский край г. Комсомольск-на-Амуре Николаев Антон - Башкортостан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Галина</cp:lastModifiedBy>
  <cp:revision>53</cp:revision>
  <dcterms:created xsi:type="dcterms:W3CDTF">2014-09-01T15:47:13Z</dcterms:created>
  <dcterms:modified xsi:type="dcterms:W3CDTF">2018-11-01T15:42:44Z</dcterms:modified>
</cp:coreProperties>
</file>