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3" r:id="rId3"/>
    <p:sldId id="262" r:id="rId4"/>
    <p:sldId id="264" r:id="rId5"/>
    <p:sldId id="268" r:id="rId6"/>
    <p:sldId id="269" r:id="rId7"/>
    <p:sldId id="283" r:id="rId8"/>
    <p:sldId id="280" r:id="rId9"/>
    <p:sldId id="270" r:id="rId10"/>
    <p:sldId id="274" r:id="rId11"/>
    <p:sldId id="275" r:id="rId12"/>
    <p:sldId id="281" r:id="rId13"/>
    <p:sldId id="282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FF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74780" autoAdjust="0"/>
  </p:normalViewPr>
  <p:slideViewPr>
    <p:cSldViewPr>
      <p:cViewPr varScale="1">
        <p:scale>
          <a:sx n="104" d="100"/>
          <a:sy n="104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4E0799-E8A2-4EB6-97F6-F55B054DE35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B5612258-30E2-4A76-84C0-21A974DDCAD8}" type="pres">
      <dgm:prSet presAssocID="{EE4E0799-E8A2-4EB6-97F6-F55B054DE3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0BBC4-B913-43E5-BCCC-930AA8B8EDE9}" type="presOf" srcId="{EE4E0799-E8A2-4EB6-97F6-F55B054DE356}" destId="{B5612258-30E2-4A76-84C0-21A974DDCAD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493EBF-DB69-4BA2-84CB-AC58BA68F337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0A7168E-CD0A-4353-A28B-376B7950AC0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Повысить психолого-педагогическую компетентность родителей в вопросах развития и воспитания детей.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DC5FF98-A1FD-4670-B1DC-072E70CF16F0}" type="sibTrans" cxnId="{F8BF9C12-AA52-4383-B73E-F3CB5CADB55B}">
      <dgm:prSet/>
      <dgm:spPr/>
      <dgm:t>
        <a:bodyPr/>
        <a:lstStyle/>
        <a:p>
          <a:endParaRPr lang="ru-RU"/>
        </a:p>
      </dgm:t>
    </dgm:pt>
    <dgm:pt modelId="{F1FA1E30-5A74-42D8-A008-FC6B16FC81BD}" type="parTrans" cxnId="{F8BF9C12-AA52-4383-B73E-F3CB5CADB55B}">
      <dgm:prSet/>
      <dgm:spPr/>
      <dgm:t>
        <a:bodyPr/>
        <a:lstStyle/>
        <a:p>
          <a:endParaRPr lang="ru-RU"/>
        </a:p>
      </dgm:t>
    </dgm:pt>
    <dgm:pt modelId="{6C267F5B-DB45-4121-9B84-8ADA5B6880EE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Сформировать осознанное отношение родителей к развитию детей раннего возраста.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3A8129B-A292-4EDF-A4A8-7EB8ADC9238A}" type="parTrans" cxnId="{287C7559-BFC5-441D-A650-236851CA369D}">
      <dgm:prSet/>
      <dgm:spPr/>
      <dgm:t>
        <a:bodyPr/>
        <a:lstStyle/>
        <a:p>
          <a:endParaRPr lang="ru-RU"/>
        </a:p>
      </dgm:t>
    </dgm:pt>
    <dgm:pt modelId="{88AEBB5F-1AC4-4AEA-A190-7AEBD593D21A}" type="sibTrans" cxnId="{287C7559-BFC5-441D-A650-236851CA369D}">
      <dgm:prSet/>
      <dgm:spPr/>
      <dgm:t>
        <a:bodyPr/>
        <a:lstStyle/>
        <a:p>
          <a:endParaRPr lang="ru-RU"/>
        </a:p>
      </dgm:t>
    </dgm:pt>
    <dgm:pt modelId="{6A012B54-D471-4CEB-B8F6-7BCE3ED9EE62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Создать условия для общения молодых семей по вопросам обмена опытом воспитания детей.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2A272ED-5C72-422C-A51F-1E4971FD08D7}" type="parTrans" cxnId="{472FE31A-1326-4535-BCAE-342E91888751}">
      <dgm:prSet/>
      <dgm:spPr/>
      <dgm:t>
        <a:bodyPr/>
        <a:lstStyle/>
        <a:p>
          <a:endParaRPr lang="ru-RU"/>
        </a:p>
      </dgm:t>
    </dgm:pt>
    <dgm:pt modelId="{1C66A181-B1B5-49C6-9E6A-EB878BB7A403}" type="sibTrans" cxnId="{472FE31A-1326-4535-BCAE-342E91888751}">
      <dgm:prSet/>
      <dgm:spPr/>
      <dgm:t>
        <a:bodyPr/>
        <a:lstStyle/>
        <a:p>
          <a:endParaRPr lang="ru-RU"/>
        </a:p>
      </dgm:t>
    </dgm:pt>
    <dgm:pt modelId="{D570BF27-5CC8-4126-8E28-2D2B974006D3}" type="pres">
      <dgm:prSet presAssocID="{C3493EBF-DB69-4BA2-84CB-AC58BA68F3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48C41F-DC0E-407E-9BEC-C1EF221B526A}" type="pres">
      <dgm:prSet presAssocID="{20A7168E-CD0A-4353-A28B-376B7950AC09}" presName="parentLin" presStyleCnt="0"/>
      <dgm:spPr/>
      <dgm:t>
        <a:bodyPr/>
        <a:lstStyle/>
        <a:p>
          <a:endParaRPr lang="ru-RU"/>
        </a:p>
      </dgm:t>
    </dgm:pt>
    <dgm:pt modelId="{4AA38F62-7FED-4D36-82E0-3C2BA355904D}" type="pres">
      <dgm:prSet presAssocID="{20A7168E-CD0A-4353-A28B-376B7950AC0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4F3428-5C3A-4882-B7BA-8AEEE11B649F}" type="pres">
      <dgm:prSet presAssocID="{20A7168E-CD0A-4353-A28B-376B7950AC09}" presName="parentText" presStyleLbl="node1" presStyleIdx="0" presStyleCnt="3" custScaleX="164146" custScaleY="208621" custLinFactY="-35938" custLinFactNeighborX="-4401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B02B7E-70F5-4F61-A0CC-10C29284E18C}" type="pres">
      <dgm:prSet presAssocID="{20A7168E-CD0A-4353-A28B-376B7950AC09}" presName="negativeSpace" presStyleCnt="0"/>
      <dgm:spPr/>
      <dgm:t>
        <a:bodyPr/>
        <a:lstStyle/>
        <a:p>
          <a:endParaRPr lang="ru-RU"/>
        </a:p>
      </dgm:t>
    </dgm:pt>
    <dgm:pt modelId="{B5B06741-AEDF-46E3-84A3-A9CB9E04E3EF}" type="pres">
      <dgm:prSet presAssocID="{20A7168E-CD0A-4353-A28B-376B7950AC09}" presName="childText" presStyleLbl="conFgAcc1" presStyleIdx="0" presStyleCnt="3" custLinFactY="-200872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648F7B-9328-4452-8181-4A146945DB94}" type="pres">
      <dgm:prSet presAssocID="{BDC5FF98-A1FD-4670-B1DC-072E70CF16F0}" presName="spaceBetweenRectangles" presStyleCnt="0"/>
      <dgm:spPr/>
      <dgm:t>
        <a:bodyPr/>
        <a:lstStyle/>
        <a:p>
          <a:endParaRPr lang="ru-RU"/>
        </a:p>
      </dgm:t>
    </dgm:pt>
    <dgm:pt modelId="{BD6922DA-BA0E-4B6A-A1DB-6FF6E0509F69}" type="pres">
      <dgm:prSet presAssocID="{6C267F5B-DB45-4121-9B84-8ADA5B6880EE}" presName="parentLin" presStyleCnt="0"/>
      <dgm:spPr/>
      <dgm:t>
        <a:bodyPr/>
        <a:lstStyle/>
        <a:p>
          <a:endParaRPr lang="ru-RU"/>
        </a:p>
      </dgm:t>
    </dgm:pt>
    <dgm:pt modelId="{BEB31BE6-444B-428B-B447-1A0A23D185ED}" type="pres">
      <dgm:prSet presAssocID="{6C267F5B-DB45-4121-9B84-8ADA5B6880E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B4401D8-1595-4E92-88D8-B507CA025DDA}" type="pres">
      <dgm:prSet presAssocID="{6C267F5B-DB45-4121-9B84-8ADA5B6880EE}" presName="parentText" presStyleLbl="node1" presStyleIdx="1" presStyleCnt="3" custAng="0" custScaleX="150037" custScaleY="191269" custLinFactY="-41616" custLinFactNeighborX="-4858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D0E672-5653-4B40-BE80-C3637A6283BF}" type="pres">
      <dgm:prSet presAssocID="{6C267F5B-DB45-4121-9B84-8ADA5B6880EE}" presName="negativeSpace" presStyleCnt="0"/>
      <dgm:spPr/>
      <dgm:t>
        <a:bodyPr/>
        <a:lstStyle/>
        <a:p>
          <a:endParaRPr lang="ru-RU"/>
        </a:p>
      </dgm:t>
    </dgm:pt>
    <dgm:pt modelId="{B8FF25C0-3859-4A56-94D8-BFF01C427C29}" type="pres">
      <dgm:prSet presAssocID="{6C267F5B-DB45-4121-9B84-8ADA5B6880EE}" presName="childText" presStyleLbl="conFgAcc1" presStyleIdx="1" presStyleCnt="3" custLinFactY="-200392" custLinFactNeighborX="-1167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FEB73-64F4-48E4-8E55-7951EE7C0519}" type="pres">
      <dgm:prSet presAssocID="{88AEBB5F-1AC4-4AEA-A190-7AEBD593D21A}" presName="spaceBetweenRectangles" presStyleCnt="0"/>
      <dgm:spPr/>
      <dgm:t>
        <a:bodyPr/>
        <a:lstStyle/>
        <a:p>
          <a:endParaRPr lang="ru-RU"/>
        </a:p>
      </dgm:t>
    </dgm:pt>
    <dgm:pt modelId="{871C8ECF-26A9-4FE3-99EF-D547E003E1EE}" type="pres">
      <dgm:prSet presAssocID="{6A012B54-D471-4CEB-B8F6-7BCE3ED9EE62}" presName="parentLin" presStyleCnt="0"/>
      <dgm:spPr/>
      <dgm:t>
        <a:bodyPr/>
        <a:lstStyle/>
        <a:p>
          <a:endParaRPr lang="ru-RU"/>
        </a:p>
      </dgm:t>
    </dgm:pt>
    <dgm:pt modelId="{C7151FA8-FE2E-4D80-B52F-C4EF8B2718E8}" type="pres">
      <dgm:prSet presAssocID="{6A012B54-D471-4CEB-B8F6-7BCE3ED9EE6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6B2D170-3759-4F78-9E4B-2BA972AB4946}" type="pres">
      <dgm:prSet presAssocID="{6A012B54-D471-4CEB-B8F6-7BCE3ED9EE62}" presName="parentText" presStyleLbl="node1" presStyleIdx="2" presStyleCnt="3" custScaleX="156049" custScaleY="174461" custLinFactY="-31276" custLinFactNeighborX="-4663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EA491-38CD-4169-8B0D-05849A660AF9}" type="pres">
      <dgm:prSet presAssocID="{6A012B54-D471-4CEB-B8F6-7BCE3ED9EE62}" presName="negativeSpace" presStyleCnt="0"/>
      <dgm:spPr/>
      <dgm:t>
        <a:bodyPr/>
        <a:lstStyle/>
        <a:p>
          <a:endParaRPr lang="ru-RU"/>
        </a:p>
      </dgm:t>
    </dgm:pt>
    <dgm:pt modelId="{7B6112D7-20B0-4C5E-9A1C-906992819F1B}" type="pres">
      <dgm:prSet presAssocID="{6A012B54-D471-4CEB-B8F6-7BCE3ED9EE62}" presName="childText" presStyleLbl="conFgAcc1" presStyleIdx="2" presStyleCnt="3" custLinFactY="-131276" custLinFactNeighborX="-1167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E4789B-DACE-446D-9949-408D8DF4184D}" type="presOf" srcId="{C3493EBF-DB69-4BA2-84CB-AC58BA68F337}" destId="{D570BF27-5CC8-4126-8E28-2D2B974006D3}" srcOrd="0" destOrd="0" presId="urn:microsoft.com/office/officeart/2005/8/layout/list1"/>
    <dgm:cxn modelId="{F8BF9C12-AA52-4383-B73E-F3CB5CADB55B}" srcId="{C3493EBF-DB69-4BA2-84CB-AC58BA68F337}" destId="{20A7168E-CD0A-4353-A28B-376B7950AC09}" srcOrd="0" destOrd="0" parTransId="{F1FA1E30-5A74-42D8-A008-FC6B16FC81BD}" sibTransId="{BDC5FF98-A1FD-4670-B1DC-072E70CF16F0}"/>
    <dgm:cxn modelId="{79FDE1CA-0DC6-422A-9353-87FE8A7CCF58}" type="presOf" srcId="{20A7168E-CD0A-4353-A28B-376B7950AC09}" destId="{8A4F3428-5C3A-4882-B7BA-8AEEE11B649F}" srcOrd="1" destOrd="0" presId="urn:microsoft.com/office/officeart/2005/8/layout/list1"/>
    <dgm:cxn modelId="{37A93E4E-C976-4C7A-A05B-AEE51D904404}" type="presOf" srcId="{6C267F5B-DB45-4121-9B84-8ADA5B6880EE}" destId="{BEB31BE6-444B-428B-B447-1A0A23D185ED}" srcOrd="0" destOrd="0" presId="urn:microsoft.com/office/officeart/2005/8/layout/list1"/>
    <dgm:cxn modelId="{2049DD65-439C-470F-B012-5362DAAA0FC9}" type="presOf" srcId="{6A012B54-D471-4CEB-B8F6-7BCE3ED9EE62}" destId="{96B2D170-3759-4F78-9E4B-2BA972AB4946}" srcOrd="1" destOrd="0" presId="urn:microsoft.com/office/officeart/2005/8/layout/list1"/>
    <dgm:cxn modelId="{472FE31A-1326-4535-BCAE-342E91888751}" srcId="{C3493EBF-DB69-4BA2-84CB-AC58BA68F337}" destId="{6A012B54-D471-4CEB-B8F6-7BCE3ED9EE62}" srcOrd="2" destOrd="0" parTransId="{A2A272ED-5C72-422C-A51F-1E4971FD08D7}" sibTransId="{1C66A181-B1B5-49C6-9E6A-EB878BB7A403}"/>
    <dgm:cxn modelId="{5B9148AF-A203-46D4-A075-6B2A4861473E}" type="presOf" srcId="{6C267F5B-DB45-4121-9B84-8ADA5B6880EE}" destId="{DB4401D8-1595-4E92-88D8-B507CA025DDA}" srcOrd="1" destOrd="0" presId="urn:microsoft.com/office/officeart/2005/8/layout/list1"/>
    <dgm:cxn modelId="{287C7559-BFC5-441D-A650-236851CA369D}" srcId="{C3493EBF-DB69-4BA2-84CB-AC58BA68F337}" destId="{6C267F5B-DB45-4121-9B84-8ADA5B6880EE}" srcOrd="1" destOrd="0" parTransId="{73A8129B-A292-4EDF-A4A8-7EB8ADC9238A}" sibTransId="{88AEBB5F-1AC4-4AEA-A190-7AEBD593D21A}"/>
    <dgm:cxn modelId="{F5AE2B3A-28C3-4513-911D-50553E2C17C7}" type="presOf" srcId="{6A012B54-D471-4CEB-B8F6-7BCE3ED9EE62}" destId="{C7151FA8-FE2E-4D80-B52F-C4EF8B2718E8}" srcOrd="0" destOrd="0" presId="urn:microsoft.com/office/officeart/2005/8/layout/list1"/>
    <dgm:cxn modelId="{4E6CADAC-A693-4A2B-9901-3EA1C38740E3}" type="presOf" srcId="{20A7168E-CD0A-4353-A28B-376B7950AC09}" destId="{4AA38F62-7FED-4D36-82E0-3C2BA355904D}" srcOrd="0" destOrd="0" presId="urn:microsoft.com/office/officeart/2005/8/layout/list1"/>
    <dgm:cxn modelId="{D1431832-F2AC-4206-8AD6-ABF3249219DB}" type="presParOf" srcId="{D570BF27-5CC8-4126-8E28-2D2B974006D3}" destId="{9C48C41F-DC0E-407E-9BEC-C1EF221B526A}" srcOrd="0" destOrd="0" presId="urn:microsoft.com/office/officeart/2005/8/layout/list1"/>
    <dgm:cxn modelId="{4E6EEC11-834B-490A-AB6F-FBC75CE9CA7A}" type="presParOf" srcId="{9C48C41F-DC0E-407E-9BEC-C1EF221B526A}" destId="{4AA38F62-7FED-4D36-82E0-3C2BA355904D}" srcOrd="0" destOrd="0" presId="urn:microsoft.com/office/officeart/2005/8/layout/list1"/>
    <dgm:cxn modelId="{0C850CFC-CCEA-41F0-BDA3-2816767EC10C}" type="presParOf" srcId="{9C48C41F-DC0E-407E-9BEC-C1EF221B526A}" destId="{8A4F3428-5C3A-4882-B7BA-8AEEE11B649F}" srcOrd="1" destOrd="0" presId="urn:microsoft.com/office/officeart/2005/8/layout/list1"/>
    <dgm:cxn modelId="{8F40C123-D165-4494-8A34-A3A47DC9A1A0}" type="presParOf" srcId="{D570BF27-5CC8-4126-8E28-2D2B974006D3}" destId="{38B02B7E-70F5-4F61-A0CC-10C29284E18C}" srcOrd="1" destOrd="0" presId="urn:microsoft.com/office/officeart/2005/8/layout/list1"/>
    <dgm:cxn modelId="{55F65A88-3C64-4BB2-BB8B-E3323510E91B}" type="presParOf" srcId="{D570BF27-5CC8-4126-8E28-2D2B974006D3}" destId="{B5B06741-AEDF-46E3-84A3-A9CB9E04E3EF}" srcOrd="2" destOrd="0" presId="urn:microsoft.com/office/officeart/2005/8/layout/list1"/>
    <dgm:cxn modelId="{EF0F8B5F-93F6-4132-B4E5-D3CF7A93A84D}" type="presParOf" srcId="{D570BF27-5CC8-4126-8E28-2D2B974006D3}" destId="{92648F7B-9328-4452-8181-4A146945DB94}" srcOrd="3" destOrd="0" presId="urn:microsoft.com/office/officeart/2005/8/layout/list1"/>
    <dgm:cxn modelId="{E5214578-CBAC-4AA0-AFA5-C46BD95CE034}" type="presParOf" srcId="{D570BF27-5CC8-4126-8E28-2D2B974006D3}" destId="{BD6922DA-BA0E-4B6A-A1DB-6FF6E0509F69}" srcOrd="4" destOrd="0" presId="urn:microsoft.com/office/officeart/2005/8/layout/list1"/>
    <dgm:cxn modelId="{8EF7B06B-34F7-44FB-AFF5-D6B2C3C88C6D}" type="presParOf" srcId="{BD6922DA-BA0E-4B6A-A1DB-6FF6E0509F69}" destId="{BEB31BE6-444B-428B-B447-1A0A23D185ED}" srcOrd="0" destOrd="0" presId="urn:microsoft.com/office/officeart/2005/8/layout/list1"/>
    <dgm:cxn modelId="{23DB9F88-4072-4414-867A-11100A1EA297}" type="presParOf" srcId="{BD6922DA-BA0E-4B6A-A1DB-6FF6E0509F69}" destId="{DB4401D8-1595-4E92-88D8-B507CA025DDA}" srcOrd="1" destOrd="0" presId="urn:microsoft.com/office/officeart/2005/8/layout/list1"/>
    <dgm:cxn modelId="{09AA5E7C-2302-4623-9E97-E316131A04AB}" type="presParOf" srcId="{D570BF27-5CC8-4126-8E28-2D2B974006D3}" destId="{55D0E672-5653-4B40-BE80-C3637A6283BF}" srcOrd="5" destOrd="0" presId="urn:microsoft.com/office/officeart/2005/8/layout/list1"/>
    <dgm:cxn modelId="{ECE1C3D5-EE4D-43A9-8C19-18C501FDC1D4}" type="presParOf" srcId="{D570BF27-5CC8-4126-8E28-2D2B974006D3}" destId="{B8FF25C0-3859-4A56-94D8-BFF01C427C29}" srcOrd="6" destOrd="0" presId="urn:microsoft.com/office/officeart/2005/8/layout/list1"/>
    <dgm:cxn modelId="{D134B3D2-B7D1-49B0-AF01-03C2A9F4BC4D}" type="presParOf" srcId="{D570BF27-5CC8-4126-8E28-2D2B974006D3}" destId="{703FEB73-64F4-48E4-8E55-7951EE7C0519}" srcOrd="7" destOrd="0" presId="urn:microsoft.com/office/officeart/2005/8/layout/list1"/>
    <dgm:cxn modelId="{38117375-5D6E-4575-B437-072043465981}" type="presParOf" srcId="{D570BF27-5CC8-4126-8E28-2D2B974006D3}" destId="{871C8ECF-26A9-4FE3-99EF-D547E003E1EE}" srcOrd="8" destOrd="0" presId="urn:microsoft.com/office/officeart/2005/8/layout/list1"/>
    <dgm:cxn modelId="{FF41FE10-C651-4802-8964-C82C56D05C2F}" type="presParOf" srcId="{871C8ECF-26A9-4FE3-99EF-D547E003E1EE}" destId="{C7151FA8-FE2E-4D80-B52F-C4EF8B2718E8}" srcOrd="0" destOrd="0" presId="urn:microsoft.com/office/officeart/2005/8/layout/list1"/>
    <dgm:cxn modelId="{BCD1C0CC-2B8A-4BD8-9CFE-E86CE793814D}" type="presParOf" srcId="{871C8ECF-26A9-4FE3-99EF-D547E003E1EE}" destId="{96B2D170-3759-4F78-9E4B-2BA972AB4946}" srcOrd="1" destOrd="0" presId="urn:microsoft.com/office/officeart/2005/8/layout/list1"/>
    <dgm:cxn modelId="{2EC4664B-5066-478F-BD24-C68B39226A79}" type="presParOf" srcId="{D570BF27-5CC8-4126-8E28-2D2B974006D3}" destId="{031EA491-38CD-4169-8B0D-05849A660AF9}" srcOrd="9" destOrd="0" presId="urn:microsoft.com/office/officeart/2005/8/layout/list1"/>
    <dgm:cxn modelId="{8E9A4BCC-E286-4EE4-B6BB-A2453ADBA5FE}" type="presParOf" srcId="{D570BF27-5CC8-4126-8E28-2D2B974006D3}" destId="{7B6112D7-20B0-4C5E-9A1C-906992819F1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5B4B2-B471-4B86-8A78-11635FB28B28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D62C67A-EDDC-43A3-8D60-E297DCB78143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Обсуждение актуальных проблем развития и воспитания детей.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1A54056-FFA4-4BC3-AB62-2CB291167C4C}" type="parTrans" cxnId="{54B6CBFC-745D-4E10-82BF-6FC8BFA231B9}">
      <dgm:prSet/>
      <dgm:spPr/>
      <dgm:t>
        <a:bodyPr/>
        <a:lstStyle/>
        <a:p>
          <a:endParaRPr lang="ru-RU"/>
        </a:p>
      </dgm:t>
    </dgm:pt>
    <dgm:pt modelId="{4630CB5D-3F1B-4960-8703-D629330892B0}" type="sibTrans" cxnId="{54B6CBFC-745D-4E10-82BF-6FC8BFA231B9}">
      <dgm:prSet/>
      <dgm:spPr/>
      <dgm:t>
        <a:bodyPr/>
        <a:lstStyle/>
        <a:p>
          <a:endParaRPr lang="ru-RU"/>
        </a:p>
      </dgm:t>
    </dgm:pt>
    <dgm:pt modelId="{070EBC8C-13A8-48D5-8651-8A85CD0FCC2F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Проигрывание ситуаций. Обучение родителей элементарным психологическим представлениям (консультации, </a:t>
          </a:r>
          <a:r>
            <a:rPr lang="ru-RU" sz="2400" smtClean="0">
              <a:latin typeface="Times New Roman" pitchFamily="18" charset="0"/>
              <a:cs typeface="Times New Roman" pitchFamily="18" charset="0"/>
            </a:rPr>
            <a:t>индивидуальные беседы).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9E403B1-B623-4F0E-BF31-6A92813407B4}" type="parTrans" cxnId="{0BEED576-0BED-42A5-B0E1-6C11E4F68E41}">
      <dgm:prSet/>
      <dgm:spPr/>
      <dgm:t>
        <a:bodyPr/>
        <a:lstStyle/>
        <a:p>
          <a:endParaRPr lang="ru-RU"/>
        </a:p>
      </dgm:t>
    </dgm:pt>
    <dgm:pt modelId="{CC2E552D-169A-4728-84F4-ECB8B170EC54}" type="sibTrans" cxnId="{0BEED576-0BED-42A5-B0E1-6C11E4F68E41}">
      <dgm:prSet/>
      <dgm:spPr/>
      <dgm:t>
        <a:bodyPr/>
        <a:lstStyle/>
        <a:p>
          <a:endParaRPr lang="ru-RU"/>
        </a:p>
      </dgm:t>
    </dgm:pt>
    <dgm:pt modelId="{5FB3DB71-8483-4BF1-9828-924A36CA9DEA}">
      <dgm:prSet custT="1"/>
      <dgm:spPr/>
      <dgm:t>
        <a:bodyPr/>
        <a:lstStyle/>
        <a:p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Детские игры с родителями.</a:t>
          </a:r>
          <a:endParaRPr lang="ru-RU" sz="2400" dirty="0"/>
        </a:p>
      </dgm:t>
    </dgm:pt>
    <dgm:pt modelId="{03ED223B-C82E-4AED-9274-1DEB85DDE35E}" type="parTrans" cxnId="{1739CEB6-AB63-4AAB-9E51-384F8AF0C0A0}">
      <dgm:prSet/>
      <dgm:spPr/>
      <dgm:t>
        <a:bodyPr/>
        <a:lstStyle/>
        <a:p>
          <a:endParaRPr lang="ru-RU"/>
        </a:p>
      </dgm:t>
    </dgm:pt>
    <dgm:pt modelId="{FB0068FB-5749-4343-9071-61863F660418}" type="sibTrans" cxnId="{1739CEB6-AB63-4AAB-9E51-384F8AF0C0A0}">
      <dgm:prSet/>
      <dgm:spPr/>
      <dgm:t>
        <a:bodyPr/>
        <a:lstStyle/>
        <a:p>
          <a:endParaRPr lang="ru-RU"/>
        </a:p>
      </dgm:t>
    </dgm:pt>
    <dgm:pt modelId="{0A88950C-B5E9-46A3-9204-732894C00664}" type="pres">
      <dgm:prSet presAssocID="{4DD5B4B2-B471-4B86-8A78-11635FB28B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C1B156-5ABE-4969-89D7-770406D8151E}" type="pres">
      <dgm:prSet presAssocID="{5D62C67A-EDDC-43A3-8D60-E297DCB78143}" presName="parentLin" presStyleCnt="0"/>
      <dgm:spPr/>
    </dgm:pt>
    <dgm:pt modelId="{237195DA-90BE-43DA-AF01-4EF65E3B915D}" type="pres">
      <dgm:prSet presAssocID="{5D62C67A-EDDC-43A3-8D60-E297DCB781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DBEE60B-8809-41A3-B66A-C5F300A4FD5E}" type="pres">
      <dgm:prSet presAssocID="{5D62C67A-EDDC-43A3-8D60-E297DCB78143}" presName="parentText" presStyleLbl="node1" presStyleIdx="0" presStyleCnt="3" custScaleX="157466" custScaleY="278049" custLinFactNeighborX="-54962" custLinFactNeighborY="-74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04318-534E-43DF-8FE3-820A5B9EA178}" type="pres">
      <dgm:prSet presAssocID="{5D62C67A-EDDC-43A3-8D60-E297DCB78143}" presName="negativeSpace" presStyleCnt="0"/>
      <dgm:spPr/>
    </dgm:pt>
    <dgm:pt modelId="{27E783C1-1E1D-4ABA-A73F-EC69E20E9BDF}" type="pres">
      <dgm:prSet presAssocID="{5D62C67A-EDDC-43A3-8D60-E297DCB78143}" presName="childText" presStyleLbl="conFgAcc1" presStyleIdx="0" presStyleCnt="3" custLinFactY="-139825" custLinFactNeighborX="-1563" custLinFactNeighborY="-200000">
        <dgm:presLayoutVars>
          <dgm:bulletEnabled val="1"/>
        </dgm:presLayoutVars>
      </dgm:prSet>
      <dgm:spPr/>
    </dgm:pt>
    <dgm:pt modelId="{0EB41052-4E00-432D-A2FF-D24C143EF713}" type="pres">
      <dgm:prSet presAssocID="{4630CB5D-3F1B-4960-8703-D629330892B0}" presName="spaceBetweenRectangles" presStyleCnt="0"/>
      <dgm:spPr/>
    </dgm:pt>
    <dgm:pt modelId="{7B278C25-43E3-4C73-8C3C-BFE2868C0259}" type="pres">
      <dgm:prSet presAssocID="{070EBC8C-13A8-48D5-8651-8A85CD0FCC2F}" presName="parentLin" presStyleCnt="0"/>
      <dgm:spPr/>
    </dgm:pt>
    <dgm:pt modelId="{98335D6C-9191-4B24-8AB0-74CC5D2C6051}" type="pres">
      <dgm:prSet presAssocID="{070EBC8C-13A8-48D5-8651-8A85CD0FCC2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3C69728-9E8D-41AE-9091-C25F04466E61}" type="pres">
      <dgm:prSet presAssocID="{070EBC8C-13A8-48D5-8651-8A85CD0FCC2F}" presName="parentText" presStyleLbl="node1" presStyleIdx="1" presStyleCnt="3" custScaleX="179052" custScaleY="379258" custLinFactNeighborX="-49053" custLinFactNeighborY="21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97A89B-686A-4541-B70D-2B426E53EDBD}" type="pres">
      <dgm:prSet presAssocID="{070EBC8C-13A8-48D5-8651-8A85CD0FCC2F}" presName="negativeSpace" presStyleCnt="0"/>
      <dgm:spPr/>
    </dgm:pt>
    <dgm:pt modelId="{B15CB0CA-0A21-4EF5-B06E-5B0A7CACFC5E}" type="pres">
      <dgm:prSet presAssocID="{070EBC8C-13A8-48D5-8651-8A85CD0FCC2F}" presName="childText" presStyleLbl="conFgAcc1" presStyleIdx="1" presStyleCnt="3" custLinFactY="-136635" custLinFactNeighborX="-391" custLinFactNeighborY="-200000">
        <dgm:presLayoutVars>
          <dgm:bulletEnabled val="1"/>
        </dgm:presLayoutVars>
      </dgm:prSet>
      <dgm:spPr/>
    </dgm:pt>
    <dgm:pt modelId="{FEB12CC9-6A68-49F3-8342-741AB38392E7}" type="pres">
      <dgm:prSet presAssocID="{CC2E552D-169A-4728-84F4-ECB8B170EC54}" presName="spaceBetweenRectangles" presStyleCnt="0"/>
      <dgm:spPr/>
    </dgm:pt>
    <dgm:pt modelId="{FF26AB42-BC60-47F8-B282-F7C042110043}" type="pres">
      <dgm:prSet presAssocID="{5FB3DB71-8483-4BF1-9828-924A36CA9DEA}" presName="parentLin" presStyleCnt="0"/>
      <dgm:spPr/>
    </dgm:pt>
    <dgm:pt modelId="{7469DF16-CB2E-48B8-9EAE-7D0125B2D568}" type="pres">
      <dgm:prSet presAssocID="{5FB3DB71-8483-4BF1-9828-924A36CA9DE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D312C0D-ACCC-469A-A3A7-35B6036BE307}" type="pres">
      <dgm:prSet presAssocID="{5FB3DB71-8483-4BF1-9828-924A36CA9DEA}" presName="parentText" presStyleLbl="node1" presStyleIdx="2" presStyleCnt="3" custScaleX="150037" custScaleY="190399" custLinFactNeighborX="-56996" custLinFactNeighborY="28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F1D47-FD66-473D-AA6F-6486424CFED3}" type="pres">
      <dgm:prSet presAssocID="{5FB3DB71-8483-4BF1-9828-924A36CA9DEA}" presName="negativeSpace" presStyleCnt="0"/>
      <dgm:spPr/>
    </dgm:pt>
    <dgm:pt modelId="{CA90109E-3205-4C27-940E-F96FB0B67B03}" type="pres">
      <dgm:prSet presAssocID="{5FB3DB71-8483-4BF1-9828-924A36CA9DEA}" presName="childText" presStyleLbl="conFgAcc1" presStyleIdx="2" presStyleCnt="3" custLinFactY="-7191" custLinFactNeighborX="781" custLinFactNeighborY="-100000">
        <dgm:presLayoutVars>
          <dgm:bulletEnabled val="1"/>
        </dgm:presLayoutVars>
      </dgm:prSet>
      <dgm:spPr/>
    </dgm:pt>
  </dgm:ptLst>
  <dgm:cxnLst>
    <dgm:cxn modelId="{1739CEB6-AB63-4AAB-9E51-384F8AF0C0A0}" srcId="{4DD5B4B2-B471-4B86-8A78-11635FB28B28}" destId="{5FB3DB71-8483-4BF1-9828-924A36CA9DEA}" srcOrd="2" destOrd="0" parTransId="{03ED223B-C82E-4AED-9274-1DEB85DDE35E}" sibTransId="{FB0068FB-5749-4343-9071-61863F660418}"/>
    <dgm:cxn modelId="{DCEEF331-69AF-4CB0-8042-A05D472E1249}" type="presOf" srcId="{5FB3DB71-8483-4BF1-9828-924A36CA9DEA}" destId="{7469DF16-CB2E-48B8-9EAE-7D0125B2D568}" srcOrd="0" destOrd="0" presId="urn:microsoft.com/office/officeart/2005/8/layout/list1"/>
    <dgm:cxn modelId="{54B6CBFC-745D-4E10-82BF-6FC8BFA231B9}" srcId="{4DD5B4B2-B471-4B86-8A78-11635FB28B28}" destId="{5D62C67A-EDDC-43A3-8D60-E297DCB78143}" srcOrd="0" destOrd="0" parTransId="{A1A54056-FFA4-4BC3-AB62-2CB291167C4C}" sibTransId="{4630CB5D-3F1B-4960-8703-D629330892B0}"/>
    <dgm:cxn modelId="{C9924073-A555-4162-B6C6-6E29F873FBDF}" type="presOf" srcId="{070EBC8C-13A8-48D5-8651-8A85CD0FCC2F}" destId="{98335D6C-9191-4B24-8AB0-74CC5D2C6051}" srcOrd="0" destOrd="0" presId="urn:microsoft.com/office/officeart/2005/8/layout/list1"/>
    <dgm:cxn modelId="{660B3AE4-5114-4C31-B1A3-1DFB8235545E}" type="presOf" srcId="{5D62C67A-EDDC-43A3-8D60-E297DCB78143}" destId="{237195DA-90BE-43DA-AF01-4EF65E3B915D}" srcOrd="0" destOrd="0" presId="urn:microsoft.com/office/officeart/2005/8/layout/list1"/>
    <dgm:cxn modelId="{97379438-0638-4275-A705-68A2C9E8B6A0}" type="presOf" srcId="{5FB3DB71-8483-4BF1-9828-924A36CA9DEA}" destId="{2D312C0D-ACCC-469A-A3A7-35B6036BE307}" srcOrd="1" destOrd="0" presId="urn:microsoft.com/office/officeart/2005/8/layout/list1"/>
    <dgm:cxn modelId="{C9173093-71AD-4088-934D-64BF992D501D}" type="presOf" srcId="{5D62C67A-EDDC-43A3-8D60-E297DCB78143}" destId="{DDBEE60B-8809-41A3-B66A-C5F300A4FD5E}" srcOrd="1" destOrd="0" presId="urn:microsoft.com/office/officeart/2005/8/layout/list1"/>
    <dgm:cxn modelId="{125A83AC-884A-486D-90E9-9D35784AE050}" type="presOf" srcId="{4DD5B4B2-B471-4B86-8A78-11635FB28B28}" destId="{0A88950C-B5E9-46A3-9204-732894C00664}" srcOrd="0" destOrd="0" presId="urn:microsoft.com/office/officeart/2005/8/layout/list1"/>
    <dgm:cxn modelId="{0BEED576-0BED-42A5-B0E1-6C11E4F68E41}" srcId="{4DD5B4B2-B471-4B86-8A78-11635FB28B28}" destId="{070EBC8C-13A8-48D5-8651-8A85CD0FCC2F}" srcOrd="1" destOrd="0" parTransId="{39E403B1-B623-4F0E-BF31-6A92813407B4}" sibTransId="{CC2E552D-169A-4728-84F4-ECB8B170EC54}"/>
    <dgm:cxn modelId="{AC7F0DB0-06FC-435E-8855-24B1372349E6}" type="presOf" srcId="{070EBC8C-13A8-48D5-8651-8A85CD0FCC2F}" destId="{D3C69728-9E8D-41AE-9091-C25F04466E61}" srcOrd="1" destOrd="0" presId="urn:microsoft.com/office/officeart/2005/8/layout/list1"/>
    <dgm:cxn modelId="{59AD1DCA-5911-411A-AE91-591E8881A796}" type="presParOf" srcId="{0A88950C-B5E9-46A3-9204-732894C00664}" destId="{F7C1B156-5ABE-4969-89D7-770406D8151E}" srcOrd="0" destOrd="0" presId="urn:microsoft.com/office/officeart/2005/8/layout/list1"/>
    <dgm:cxn modelId="{DDA6D2AE-F392-46E8-AE38-32C24B6A7EE4}" type="presParOf" srcId="{F7C1B156-5ABE-4969-89D7-770406D8151E}" destId="{237195DA-90BE-43DA-AF01-4EF65E3B915D}" srcOrd="0" destOrd="0" presId="urn:microsoft.com/office/officeart/2005/8/layout/list1"/>
    <dgm:cxn modelId="{83599594-E1E4-4D01-AADE-7CA16F873A8D}" type="presParOf" srcId="{F7C1B156-5ABE-4969-89D7-770406D8151E}" destId="{DDBEE60B-8809-41A3-B66A-C5F300A4FD5E}" srcOrd="1" destOrd="0" presId="urn:microsoft.com/office/officeart/2005/8/layout/list1"/>
    <dgm:cxn modelId="{EE7644F0-B68F-4EDF-AD0F-E07E40AF5A8B}" type="presParOf" srcId="{0A88950C-B5E9-46A3-9204-732894C00664}" destId="{38804318-534E-43DF-8FE3-820A5B9EA178}" srcOrd="1" destOrd="0" presId="urn:microsoft.com/office/officeart/2005/8/layout/list1"/>
    <dgm:cxn modelId="{630F896A-7320-499E-B1BA-34ED15D889DD}" type="presParOf" srcId="{0A88950C-B5E9-46A3-9204-732894C00664}" destId="{27E783C1-1E1D-4ABA-A73F-EC69E20E9BDF}" srcOrd="2" destOrd="0" presId="urn:microsoft.com/office/officeart/2005/8/layout/list1"/>
    <dgm:cxn modelId="{D44B9BB8-1D5A-40AF-B508-2FB9A16B3D06}" type="presParOf" srcId="{0A88950C-B5E9-46A3-9204-732894C00664}" destId="{0EB41052-4E00-432D-A2FF-D24C143EF713}" srcOrd="3" destOrd="0" presId="urn:microsoft.com/office/officeart/2005/8/layout/list1"/>
    <dgm:cxn modelId="{D584444D-5C11-4D5F-8CE7-1A2CB5335E60}" type="presParOf" srcId="{0A88950C-B5E9-46A3-9204-732894C00664}" destId="{7B278C25-43E3-4C73-8C3C-BFE2868C0259}" srcOrd="4" destOrd="0" presId="urn:microsoft.com/office/officeart/2005/8/layout/list1"/>
    <dgm:cxn modelId="{84007F1D-BE65-48C0-BC2B-AA88EC1D4385}" type="presParOf" srcId="{7B278C25-43E3-4C73-8C3C-BFE2868C0259}" destId="{98335D6C-9191-4B24-8AB0-74CC5D2C6051}" srcOrd="0" destOrd="0" presId="urn:microsoft.com/office/officeart/2005/8/layout/list1"/>
    <dgm:cxn modelId="{6D2289FF-1C43-4469-BBBD-41AFEAA81DF4}" type="presParOf" srcId="{7B278C25-43E3-4C73-8C3C-BFE2868C0259}" destId="{D3C69728-9E8D-41AE-9091-C25F04466E61}" srcOrd="1" destOrd="0" presId="urn:microsoft.com/office/officeart/2005/8/layout/list1"/>
    <dgm:cxn modelId="{EC4AB75E-D73B-411A-B51C-3221F63FB1BD}" type="presParOf" srcId="{0A88950C-B5E9-46A3-9204-732894C00664}" destId="{0E97A89B-686A-4541-B70D-2B426E53EDBD}" srcOrd="5" destOrd="0" presId="urn:microsoft.com/office/officeart/2005/8/layout/list1"/>
    <dgm:cxn modelId="{7E6467F2-711C-4703-80A4-9B399CE22BC6}" type="presParOf" srcId="{0A88950C-B5E9-46A3-9204-732894C00664}" destId="{B15CB0CA-0A21-4EF5-B06E-5B0A7CACFC5E}" srcOrd="6" destOrd="0" presId="urn:microsoft.com/office/officeart/2005/8/layout/list1"/>
    <dgm:cxn modelId="{3ABD23B1-FEBA-463A-BABE-E438D08D67E7}" type="presParOf" srcId="{0A88950C-B5E9-46A3-9204-732894C00664}" destId="{FEB12CC9-6A68-49F3-8342-741AB38392E7}" srcOrd="7" destOrd="0" presId="urn:microsoft.com/office/officeart/2005/8/layout/list1"/>
    <dgm:cxn modelId="{6CC11161-14DA-41C9-BEE8-9F59044C2C1E}" type="presParOf" srcId="{0A88950C-B5E9-46A3-9204-732894C00664}" destId="{FF26AB42-BC60-47F8-B282-F7C042110043}" srcOrd="8" destOrd="0" presId="urn:microsoft.com/office/officeart/2005/8/layout/list1"/>
    <dgm:cxn modelId="{44659CDF-C431-46BC-B4DF-65B9987F89D8}" type="presParOf" srcId="{FF26AB42-BC60-47F8-B282-F7C042110043}" destId="{7469DF16-CB2E-48B8-9EAE-7D0125B2D568}" srcOrd="0" destOrd="0" presId="urn:microsoft.com/office/officeart/2005/8/layout/list1"/>
    <dgm:cxn modelId="{C2CC6F28-4A12-4E26-A816-F97FBDE0ECA2}" type="presParOf" srcId="{FF26AB42-BC60-47F8-B282-F7C042110043}" destId="{2D312C0D-ACCC-469A-A3A7-35B6036BE307}" srcOrd="1" destOrd="0" presId="urn:microsoft.com/office/officeart/2005/8/layout/list1"/>
    <dgm:cxn modelId="{9489E4C6-9423-4940-916B-D43E8AB0E60D}" type="presParOf" srcId="{0A88950C-B5E9-46A3-9204-732894C00664}" destId="{598F1D47-FD66-473D-AA6F-6486424CFED3}" srcOrd="9" destOrd="0" presId="urn:microsoft.com/office/officeart/2005/8/layout/list1"/>
    <dgm:cxn modelId="{044867F7-E2C5-48B6-9C1E-D394CDBD2763}" type="presParOf" srcId="{0A88950C-B5E9-46A3-9204-732894C00664}" destId="{CA90109E-3205-4C27-940E-F96FB0B67B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6DF895-1F88-42C0-BB47-2BAD4BB31FD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3FC91A0-18A3-4BDF-843E-C11CEB98E99E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rgbClr val="C00000"/>
              </a:solidFill>
            </a:rPr>
            <a:t>Ф.И.О.</a:t>
          </a:r>
          <a:endParaRPr lang="ru-RU" dirty="0"/>
        </a:p>
      </dgm:t>
    </dgm:pt>
    <dgm:pt modelId="{952F5777-8CCE-43E7-A4B7-E2B3A1711394}" type="parTrans" cxnId="{95A225AD-671D-47D6-8CE2-B5F94BE87C7B}">
      <dgm:prSet/>
      <dgm:spPr/>
      <dgm:t>
        <a:bodyPr/>
        <a:lstStyle/>
        <a:p>
          <a:pPr algn="ctr"/>
          <a:endParaRPr lang="ru-RU"/>
        </a:p>
      </dgm:t>
    </dgm:pt>
    <dgm:pt modelId="{A58C9FEB-F5BF-4410-AFE5-B9B0E24FF67C}" type="sibTrans" cxnId="{95A225AD-671D-47D6-8CE2-B5F94BE87C7B}">
      <dgm:prSet/>
      <dgm:spPr/>
      <dgm:t>
        <a:bodyPr/>
        <a:lstStyle/>
        <a:p>
          <a:pPr algn="ctr"/>
          <a:endParaRPr lang="ru-RU"/>
        </a:p>
      </dgm:t>
    </dgm:pt>
    <dgm:pt modelId="{4F1F4D30-BD32-48F2-93C8-34B0E64C4EFA}">
      <dgm:prSet/>
      <dgm:spPr/>
      <dgm:t>
        <a:bodyPr/>
        <a:lstStyle/>
        <a:p>
          <a:pPr algn="ctr"/>
          <a:r>
            <a:rPr lang="ru-RU" dirty="0" smtClean="0">
              <a:solidFill>
                <a:srgbClr val="C00000"/>
              </a:solidFill>
            </a:rPr>
            <a:t>Что интересного вы узнали?</a:t>
          </a:r>
        </a:p>
      </dgm:t>
    </dgm:pt>
    <dgm:pt modelId="{E60E967A-D342-402C-A2A8-DD47A767B1C1}" type="parTrans" cxnId="{CAC27CF2-BCCD-46BD-906A-FB4FE0C6D8CA}">
      <dgm:prSet/>
      <dgm:spPr/>
      <dgm:t>
        <a:bodyPr/>
        <a:lstStyle/>
        <a:p>
          <a:pPr algn="ctr"/>
          <a:endParaRPr lang="ru-RU"/>
        </a:p>
      </dgm:t>
    </dgm:pt>
    <dgm:pt modelId="{8F6E0EB4-50C0-4E4B-8CDE-1A03BE705EF9}" type="sibTrans" cxnId="{CAC27CF2-BCCD-46BD-906A-FB4FE0C6D8CA}">
      <dgm:prSet/>
      <dgm:spPr/>
      <dgm:t>
        <a:bodyPr/>
        <a:lstStyle/>
        <a:p>
          <a:pPr algn="ctr"/>
          <a:endParaRPr lang="ru-RU"/>
        </a:p>
      </dgm:t>
    </dgm:pt>
    <dgm:pt modelId="{38657912-A1A2-42A0-B7CB-DB74AC675A13}">
      <dgm:prSet/>
      <dgm:spPr/>
      <dgm:t>
        <a:bodyPr/>
        <a:lstStyle/>
        <a:p>
          <a:pPr algn="ctr"/>
          <a:r>
            <a:rPr lang="ru-RU" smtClean="0">
              <a:solidFill>
                <a:srgbClr val="C00000"/>
              </a:solidFill>
            </a:rPr>
            <a:t>Что вам больше всего понравилось?</a:t>
          </a:r>
          <a:endParaRPr lang="ru-RU" dirty="0" smtClean="0">
            <a:solidFill>
              <a:srgbClr val="C00000"/>
            </a:solidFill>
          </a:endParaRPr>
        </a:p>
      </dgm:t>
    </dgm:pt>
    <dgm:pt modelId="{8A033BE2-BDBA-4530-85D1-2AB929332CD9}" type="parTrans" cxnId="{5828B8BC-ACA8-44A2-9412-B373FBB96904}">
      <dgm:prSet/>
      <dgm:spPr/>
      <dgm:t>
        <a:bodyPr/>
        <a:lstStyle/>
        <a:p>
          <a:pPr algn="ctr"/>
          <a:endParaRPr lang="ru-RU"/>
        </a:p>
      </dgm:t>
    </dgm:pt>
    <dgm:pt modelId="{A3FD001E-5575-46CB-B84F-C89A3EF4BEE7}" type="sibTrans" cxnId="{5828B8BC-ACA8-44A2-9412-B373FBB96904}">
      <dgm:prSet/>
      <dgm:spPr/>
      <dgm:t>
        <a:bodyPr/>
        <a:lstStyle/>
        <a:p>
          <a:pPr algn="ctr"/>
          <a:endParaRPr lang="ru-RU"/>
        </a:p>
      </dgm:t>
    </dgm:pt>
    <dgm:pt modelId="{0AC95198-9F70-4E21-A8D5-33E098F3584C}">
      <dgm:prSet/>
      <dgm:spPr/>
      <dgm:t>
        <a:bodyPr/>
        <a:lstStyle/>
        <a:p>
          <a:pPr algn="ctr"/>
          <a:r>
            <a:rPr lang="ru-RU" dirty="0" smtClean="0">
              <a:solidFill>
                <a:srgbClr val="C00000"/>
              </a:solidFill>
            </a:rPr>
            <a:t>Что вам не понравилось?</a:t>
          </a:r>
        </a:p>
      </dgm:t>
    </dgm:pt>
    <dgm:pt modelId="{BAE6BC6E-F254-40BE-82E4-F3411791788B}" type="parTrans" cxnId="{24438D44-23D2-431B-AF2A-5C72140B8C35}">
      <dgm:prSet/>
      <dgm:spPr/>
      <dgm:t>
        <a:bodyPr/>
        <a:lstStyle/>
        <a:p>
          <a:pPr algn="ctr"/>
          <a:endParaRPr lang="ru-RU"/>
        </a:p>
      </dgm:t>
    </dgm:pt>
    <dgm:pt modelId="{76027427-AFBD-4FDB-8F21-FD8CE4445B0B}" type="sibTrans" cxnId="{24438D44-23D2-431B-AF2A-5C72140B8C35}">
      <dgm:prSet/>
      <dgm:spPr/>
      <dgm:t>
        <a:bodyPr/>
        <a:lstStyle/>
        <a:p>
          <a:pPr algn="ctr"/>
          <a:endParaRPr lang="ru-RU"/>
        </a:p>
      </dgm:t>
    </dgm:pt>
    <dgm:pt modelId="{7A2FA382-7A76-49BB-B942-1383D01AA232}">
      <dgm:prSet/>
      <dgm:spPr/>
      <dgm:t>
        <a:bodyPr/>
        <a:lstStyle/>
        <a:p>
          <a:pPr algn="ctr"/>
          <a:r>
            <a:rPr lang="ru-RU" dirty="0" smtClean="0">
              <a:solidFill>
                <a:srgbClr val="C00000"/>
              </a:solidFill>
            </a:rPr>
            <a:t>Как можно еще помочь вашему ребенку?</a:t>
          </a:r>
        </a:p>
      </dgm:t>
    </dgm:pt>
    <dgm:pt modelId="{E1B48947-4D1D-4FA5-845F-EE1504BC105C}" type="parTrans" cxnId="{395635D8-7221-4F75-9CE0-3A12EB0B6021}">
      <dgm:prSet/>
      <dgm:spPr/>
      <dgm:t>
        <a:bodyPr/>
        <a:lstStyle/>
        <a:p>
          <a:pPr algn="ctr"/>
          <a:endParaRPr lang="ru-RU"/>
        </a:p>
      </dgm:t>
    </dgm:pt>
    <dgm:pt modelId="{FF3741E9-EBBE-4D54-BCA1-B6446A6BC141}" type="sibTrans" cxnId="{395635D8-7221-4F75-9CE0-3A12EB0B6021}">
      <dgm:prSet/>
      <dgm:spPr/>
      <dgm:t>
        <a:bodyPr/>
        <a:lstStyle/>
        <a:p>
          <a:pPr algn="ctr"/>
          <a:endParaRPr lang="ru-RU"/>
        </a:p>
      </dgm:t>
    </dgm:pt>
    <dgm:pt modelId="{2790A15A-3393-483E-BC5D-9CA2A4AA30EF}">
      <dgm:prSet/>
      <dgm:spPr/>
      <dgm:t>
        <a:bodyPr/>
        <a:lstStyle/>
        <a:p>
          <a:pPr algn="ctr"/>
          <a:r>
            <a:rPr lang="ru-RU" dirty="0" smtClean="0">
              <a:solidFill>
                <a:srgbClr val="C00000"/>
              </a:solidFill>
            </a:rPr>
            <a:t>О чем вы бы хотели знать о воспитании ваших детей? </a:t>
          </a:r>
        </a:p>
      </dgm:t>
    </dgm:pt>
    <dgm:pt modelId="{5F5D39FD-0E17-4151-9289-15BCAC067810}" type="parTrans" cxnId="{4A9F4391-F373-4ACA-87F7-D822B5EAFEB1}">
      <dgm:prSet/>
      <dgm:spPr/>
      <dgm:t>
        <a:bodyPr/>
        <a:lstStyle/>
        <a:p>
          <a:pPr algn="ctr"/>
          <a:endParaRPr lang="ru-RU"/>
        </a:p>
      </dgm:t>
    </dgm:pt>
    <dgm:pt modelId="{416D5861-C267-408C-965F-67534E236BD4}" type="sibTrans" cxnId="{4A9F4391-F373-4ACA-87F7-D822B5EAFEB1}">
      <dgm:prSet/>
      <dgm:spPr/>
      <dgm:t>
        <a:bodyPr/>
        <a:lstStyle/>
        <a:p>
          <a:pPr algn="ctr"/>
          <a:endParaRPr lang="ru-RU"/>
        </a:p>
      </dgm:t>
    </dgm:pt>
    <dgm:pt modelId="{E220EAF6-3904-4BBA-A576-3B8FF21E3C06}" type="pres">
      <dgm:prSet presAssocID="{AA6DF895-1F88-42C0-BB47-2BAD4BB31F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1EA702-1B54-4465-8684-D94F0787FC22}" type="pres">
      <dgm:prSet presAssocID="{B3FC91A0-18A3-4BDF-843E-C11CEB98E99E}" presName="parentLin" presStyleCnt="0"/>
      <dgm:spPr/>
    </dgm:pt>
    <dgm:pt modelId="{4A231077-34A8-4A3C-9D0D-78A194CE8E30}" type="pres">
      <dgm:prSet presAssocID="{B3FC91A0-18A3-4BDF-843E-C11CEB98E99E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8824773-E11C-46D6-BBC5-AA6DBA7BD437}" type="pres">
      <dgm:prSet presAssocID="{B3FC91A0-18A3-4BDF-843E-C11CEB98E99E}" presName="parentText" presStyleLbl="node1" presStyleIdx="0" presStyleCnt="6" custScaleX="78244" custLinFactNeighborX="-26605" custLinFactNeighborY="-158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12B13-8114-4CD8-A233-AC0CC19C255B}" type="pres">
      <dgm:prSet presAssocID="{B3FC91A0-18A3-4BDF-843E-C11CEB98E99E}" presName="negativeSpace" presStyleCnt="0"/>
      <dgm:spPr/>
    </dgm:pt>
    <dgm:pt modelId="{FE58CB62-0489-4A5B-A966-59E801066A9A}" type="pres">
      <dgm:prSet presAssocID="{B3FC91A0-18A3-4BDF-843E-C11CEB98E99E}" presName="childText" presStyleLbl="conFgAcc1" presStyleIdx="0" presStyleCnt="6">
        <dgm:presLayoutVars>
          <dgm:bulletEnabled val="1"/>
        </dgm:presLayoutVars>
      </dgm:prSet>
      <dgm:spPr/>
    </dgm:pt>
    <dgm:pt modelId="{EFBD3CDF-B221-456C-AD2F-7A8E2B09ABBC}" type="pres">
      <dgm:prSet presAssocID="{A58C9FEB-F5BF-4410-AFE5-B9B0E24FF67C}" presName="spaceBetweenRectangles" presStyleCnt="0"/>
      <dgm:spPr/>
    </dgm:pt>
    <dgm:pt modelId="{C0179A8D-8A2B-4CD8-ACCB-2B6D69E1048B}" type="pres">
      <dgm:prSet presAssocID="{4F1F4D30-BD32-48F2-93C8-34B0E64C4EFA}" presName="parentLin" presStyleCnt="0"/>
      <dgm:spPr/>
    </dgm:pt>
    <dgm:pt modelId="{5859EF36-B477-466B-8200-C8961A517714}" type="pres">
      <dgm:prSet presAssocID="{4F1F4D30-BD32-48F2-93C8-34B0E64C4EF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E716694-E75F-45A2-ADF4-DC0EE2A79BBE}" type="pres">
      <dgm:prSet presAssocID="{4F1F4D30-BD32-48F2-93C8-34B0E64C4EFA}" presName="parentText" presStyleLbl="node1" presStyleIdx="1" presStyleCnt="6" custScaleX="91350" custLinFactNeighborX="28440" custLinFactNeighborY="-39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65F72-B90E-48C5-B00D-ED421455BA63}" type="pres">
      <dgm:prSet presAssocID="{4F1F4D30-BD32-48F2-93C8-34B0E64C4EFA}" presName="negativeSpace" presStyleCnt="0"/>
      <dgm:spPr/>
    </dgm:pt>
    <dgm:pt modelId="{71D71036-458E-4065-A4B2-476DCD36417F}" type="pres">
      <dgm:prSet presAssocID="{4F1F4D30-BD32-48F2-93C8-34B0E64C4EFA}" presName="childText" presStyleLbl="conFgAcc1" presStyleIdx="1" presStyleCnt="6">
        <dgm:presLayoutVars>
          <dgm:bulletEnabled val="1"/>
        </dgm:presLayoutVars>
      </dgm:prSet>
      <dgm:spPr/>
    </dgm:pt>
    <dgm:pt modelId="{8A45A20D-4407-4D10-B244-E66EE3560284}" type="pres">
      <dgm:prSet presAssocID="{8F6E0EB4-50C0-4E4B-8CDE-1A03BE705EF9}" presName="spaceBetweenRectangles" presStyleCnt="0"/>
      <dgm:spPr/>
    </dgm:pt>
    <dgm:pt modelId="{E8F11FF0-0A78-47D9-BF73-A387B46C2923}" type="pres">
      <dgm:prSet presAssocID="{38657912-A1A2-42A0-B7CB-DB74AC675A13}" presName="parentLin" presStyleCnt="0"/>
      <dgm:spPr/>
    </dgm:pt>
    <dgm:pt modelId="{9B2A6862-816C-4054-A4A3-BF259B7010F2}" type="pres">
      <dgm:prSet presAssocID="{38657912-A1A2-42A0-B7CB-DB74AC675A13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AA9EAE59-233B-4644-9ED5-A56CC22B8567}" type="pres">
      <dgm:prSet presAssocID="{38657912-A1A2-42A0-B7CB-DB74AC675A1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BD877-60FA-491C-A3B1-4EDF7DD5A021}" type="pres">
      <dgm:prSet presAssocID="{38657912-A1A2-42A0-B7CB-DB74AC675A13}" presName="negativeSpace" presStyleCnt="0"/>
      <dgm:spPr/>
    </dgm:pt>
    <dgm:pt modelId="{91EED3DB-159B-4B9C-888B-281F52E3E233}" type="pres">
      <dgm:prSet presAssocID="{38657912-A1A2-42A0-B7CB-DB74AC675A13}" presName="childText" presStyleLbl="conFgAcc1" presStyleIdx="2" presStyleCnt="6">
        <dgm:presLayoutVars>
          <dgm:bulletEnabled val="1"/>
        </dgm:presLayoutVars>
      </dgm:prSet>
      <dgm:spPr/>
    </dgm:pt>
    <dgm:pt modelId="{0B7FBCE9-F064-43BC-87DC-5395C46BB736}" type="pres">
      <dgm:prSet presAssocID="{A3FD001E-5575-46CB-B84F-C89A3EF4BEE7}" presName="spaceBetweenRectangles" presStyleCnt="0"/>
      <dgm:spPr/>
    </dgm:pt>
    <dgm:pt modelId="{DF36D771-08FE-4F9B-A528-AD63B07CD1C4}" type="pres">
      <dgm:prSet presAssocID="{0AC95198-9F70-4E21-A8D5-33E098F3584C}" presName="parentLin" presStyleCnt="0"/>
      <dgm:spPr/>
    </dgm:pt>
    <dgm:pt modelId="{29857CF1-319B-417C-9347-11AE0A814C8E}" type="pres">
      <dgm:prSet presAssocID="{0AC95198-9F70-4E21-A8D5-33E098F3584C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1406D7AF-E0A2-4A25-AE3A-52C199E9840B}" type="pres">
      <dgm:prSet presAssocID="{0AC95198-9F70-4E21-A8D5-33E098F3584C}" presName="parentText" presStyleLbl="node1" presStyleIdx="3" presStyleCnt="6" custLinFactX="2752" custLinFactNeighborX="100000" custLinFactNeighborY="71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1242D-8CD9-42FD-A4E9-97A156570C00}" type="pres">
      <dgm:prSet presAssocID="{0AC95198-9F70-4E21-A8D5-33E098F3584C}" presName="negativeSpace" presStyleCnt="0"/>
      <dgm:spPr/>
    </dgm:pt>
    <dgm:pt modelId="{98800962-4350-4974-89E2-0A63652E6CB7}" type="pres">
      <dgm:prSet presAssocID="{0AC95198-9F70-4E21-A8D5-33E098F3584C}" presName="childText" presStyleLbl="conFgAcc1" presStyleIdx="3" presStyleCnt="6">
        <dgm:presLayoutVars>
          <dgm:bulletEnabled val="1"/>
        </dgm:presLayoutVars>
      </dgm:prSet>
      <dgm:spPr/>
    </dgm:pt>
    <dgm:pt modelId="{C1AB97A9-1991-4CC8-A538-5A95A3ECC72D}" type="pres">
      <dgm:prSet presAssocID="{76027427-AFBD-4FDB-8F21-FD8CE4445B0B}" presName="spaceBetweenRectangles" presStyleCnt="0"/>
      <dgm:spPr/>
    </dgm:pt>
    <dgm:pt modelId="{F0C2F706-569A-460F-B4F3-9E48690F0ABA}" type="pres">
      <dgm:prSet presAssocID="{7A2FA382-7A76-49BB-B942-1383D01AA232}" presName="parentLin" presStyleCnt="0"/>
      <dgm:spPr/>
    </dgm:pt>
    <dgm:pt modelId="{599CC4BC-2949-4F15-9103-B3F75438A91B}" type="pres">
      <dgm:prSet presAssocID="{7A2FA382-7A76-49BB-B942-1383D01AA232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08CFBAF1-338B-4D17-B72E-DA3AC02A7FCF}" type="pres">
      <dgm:prSet presAssocID="{7A2FA382-7A76-49BB-B942-1383D01AA232}" presName="parentText" presStyleLbl="node1" presStyleIdx="4" presStyleCnt="6" custScaleX="116383" custLinFactX="1442" custLinFactNeighborX="100000" custLinFactNeighborY="-64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920A64-FFB3-4210-83C9-74D7BF334FC4}" type="pres">
      <dgm:prSet presAssocID="{7A2FA382-7A76-49BB-B942-1383D01AA232}" presName="negativeSpace" presStyleCnt="0"/>
      <dgm:spPr/>
    </dgm:pt>
    <dgm:pt modelId="{9134FCFF-0B2F-4C88-A87C-5D04535D1CEC}" type="pres">
      <dgm:prSet presAssocID="{7A2FA382-7A76-49BB-B942-1383D01AA232}" presName="childText" presStyleLbl="conFgAcc1" presStyleIdx="4" presStyleCnt="6">
        <dgm:presLayoutVars>
          <dgm:bulletEnabled val="1"/>
        </dgm:presLayoutVars>
      </dgm:prSet>
      <dgm:spPr/>
    </dgm:pt>
    <dgm:pt modelId="{D614B9DE-D5FB-4F3F-8DF6-D09679762032}" type="pres">
      <dgm:prSet presAssocID="{FF3741E9-EBBE-4D54-BCA1-B6446A6BC141}" presName="spaceBetweenRectangles" presStyleCnt="0"/>
      <dgm:spPr/>
    </dgm:pt>
    <dgm:pt modelId="{28130A44-6DD1-4F70-88E7-1175A8F1B19C}" type="pres">
      <dgm:prSet presAssocID="{2790A15A-3393-483E-BC5D-9CA2A4AA30EF}" presName="parentLin" presStyleCnt="0"/>
      <dgm:spPr/>
    </dgm:pt>
    <dgm:pt modelId="{F776EDB8-42BB-453E-BEDE-4D14787C3512}" type="pres">
      <dgm:prSet presAssocID="{2790A15A-3393-483E-BC5D-9CA2A4AA30EF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C757AC95-49B8-43C0-9C92-D2FAE71E07AB}" type="pres">
      <dgm:prSet presAssocID="{2790A15A-3393-483E-BC5D-9CA2A4AA30EF}" presName="parentText" presStyleLbl="node1" presStyleIdx="5" presStyleCnt="6" custScaleX="1399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38F59-38F9-442D-9994-82BD3284BB9B}" type="pres">
      <dgm:prSet presAssocID="{2790A15A-3393-483E-BC5D-9CA2A4AA30EF}" presName="negativeSpace" presStyleCnt="0"/>
      <dgm:spPr/>
    </dgm:pt>
    <dgm:pt modelId="{482D03CD-768C-48B1-AFD5-15DCCED9051C}" type="pres">
      <dgm:prSet presAssocID="{2790A15A-3393-483E-BC5D-9CA2A4AA30EF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A9F4391-F373-4ACA-87F7-D822B5EAFEB1}" srcId="{AA6DF895-1F88-42C0-BB47-2BAD4BB31FD6}" destId="{2790A15A-3393-483E-BC5D-9CA2A4AA30EF}" srcOrd="5" destOrd="0" parTransId="{5F5D39FD-0E17-4151-9289-15BCAC067810}" sibTransId="{416D5861-C267-408C-965F-67534E236BD4}"/>
    <dgm:cxn modelId="{5AAB9BE3-E5BB-4F05-8959-C18C5D04D2AC}" type="presOf" srcId="{38657912-A1A2-42A0-B7CB-DB74AC675A13}" destId="{9B2A6862-816C-4054-A4A3-BF259B7010F2}" srcOrd="0" destOrd="0" presId="urn:microsoft.com/office/officeart/2005/8/layout/list1"/>
    <dgm:cxn modelId="{C0FF30F6-D14C-4914-A7AF-F91529AD5073}" type="presOf" srcId="{0AC95198-9F70-4E21-A8D5-33E098F3584C}" destId="{29857CF1-319B-417C-9347-11AE0A814C8E}" srcOrd="0" destOrd="0" presId="urn:microsoft.com/office/officeart/2005/8/layout/list1"/>
    <dgm:cxn modelId="{95A225AD-671D-47D6-8CE2-B5F94BE87C7B}" srcId="{AA6DF895-1F88-42C0-BB47-2BAD4BB31FD6}" destId="{B3FC91A0-18A3-4BDF-843E-C11CEB98E99E}" srcOrd="0" destOrd="0" parTransId="{952F5777-8CCE-43E7-A4B7-E2B3A1711394}" sibTransId="{A58C9FEB-F5BF-4410-AFE5-B9B0E24FF67C}"/>
    <dgm:cxn modelId="{96C52367-5E82-463E-A111-58481EB240CA}" type="presOf" srcId="{38657912-A1A2-42A0-B7CB-DB74AC675A13}" destId="{AA9EAE59-233B-4644-9ED5-A56CC22B8567}" srcOrd="1" destOrd="0" presId="urn:microsoft.com/office/officeart/2005/8/layout/list1"/>
    <dgm:cxn modelId="{CAC27CF2-BCCD-46BD-906A-FB4FE0C6D8CA}" srcId="{AA6DF895-1F88-42C0-BB47-2BAD4BB31FD6}" destId="{4F1F4D30-BD32-48F2-93C8-34B0E64C4EFA}" srcOrd="1" destOrd="0" parTransId="{E60E967A-D342-402C-A2A8-DD47A767B1C1}" sibTransId="{8F6E0EB4-50C0-4E4B-8CDE-1A03BE705EF9}"/>
    <dgm:cxn modelId="{312AF218-A2FC-4AA0-BE78-4A517B81A931}" type="presOf" srcId="{AA6DF895-1F88-42C0-BB47-2BAD4BB31FD6}" destId="{E220EAF6-3904-4BBA-A576-3B8FF21E3C06}" srcOrd="0" destOrd="0" presId="urn:microsoft.com/office/officeart/2005/8/layout/list1"/>
    <dgm:cxn modelId="{018D6ED5-DAB8-4C38-93F1-C6052C2827B2}" type="presOf" srcId="{0AC95198-9F70-4E21-A8D5-33E098F3584C}" destId="{1406D7AF-E0A2-4A25-AE3A-52C199E9840B}" srcOrd="1" destOrd="0" presId="urn:microsoft.com/office/officeart/2005/8/layout/list1"/>
    <dgm:cxn modelId="{8DD33CE9-6E84-4E1E-929F-7AACB0307EBD}" type="presOf" srcId="{B3FC91A0-18A3-4BDF-843E-C11CEB98E99E}" destId="{4A231077-34A8-4A3C-9D0D-78A194CE8E30}" srcOrd="0" destOrd="0" presId="urn:microsoft.com/office/officeart/2005/8/layout/list1"/>
    <dgm:cxn modelId="{395635D8-7221-4F75-9CE0-3A12EB0B6021}" srcId="{AA6DF895-1F88-42C0-BB47-2BAD4BB31FD6}" destId="{7A2FA382-7A76-49BB-B942-1383D01AA232}" srcOrd="4" destOrd="0" parTransId="{E1B48947-4D1D-4FA5-845F-EE1504BC105C}" sibTransId="{FF3741E9-EBBE-4D54-BCA1-B6446A6BC141}"/>
    <dgm:cxn modelId="{A616C330-2041-492B-B0CD-83263F422FDD}" type="presOf" srcId="{2790A15A-3393-483E-BC5D-9CA2A4AA30EF}" destId="{C757AC95-49B8-43C0-9C92-D2FAE71E07AB}" srcOrd="1" destOrd="0" presId="urn:microsoft.com/office/officeart/2005/8/layout/list1"/>
    <dgm:cxn modelId="{24438D44-23D2-431B-AF2A-5C72140B8C35}" srcId="{AA6DF895-1F88-42C0-BB47-2BAD4BB31FD6}" destId="{0AC95198-9F70-4E21-A8D5-33E098F3584C}" srcOrd="3" destOrd="0" parTransId="{BAE6BC6E-F254-40BE-82E4-F3411791788B}" sibTransId="{76027427-AFBD-4FDB-8F21-FD8CE4445B0B}"/>
    <dgm:cxn modelId="{CE0D65B9-D4A7-4386-8255-2CEBB400062E}" type="presOf" srcId="{7A2FA382-7A76-49BB-B942-1383D01AA232}" destId="{599CC4BC-2949-4F15-9103-B3F75438A91B}" srcOrd="0" destOrd="0" presId="urn:microsoft.com/office/officeart/2005/8/layout/list1"/>
    <dgm:cxn modelId="{767C8A14-6E35-4A45-96F1-0D55808E7FF6}" type="presOf" srcId="{4F1F4D30-BD32-48F2-93C8-34B0E64C4EFA}" destId="{5E716694-E75F-45A2-ADF4-DC0EE2A79BBE}" srcOrd="1" destOrd="0" presId="urn:microsoft.com/office/officeart/2005/8/layout/list1"/>
    <dgm:cxn modelId="{A0355D3E-308A-447A-8BBB-D5E4023DEC52}" type="presOf" srcId="{4F1F4D30-BD32-48F2-93C8-34B0E64C4EFA}" destId="{5859EF36-B477-466B-8200-C8961A517714}" srcOrd="0" destOrd="0" presId="urn:microsoft.com/office/officeart/2005/8/layout/list1"/>
    <dgm:cxn modelId="{8D9A4F14-E3BC-49EC-AF75-EAF8979ADB05}" type="presOf" srcId="{B3FC91A0-18A3-4BDF-843E-C11CEB98E99E}" destId="{98824773-E11C-46D6-BBC5-AA6DBA7BD437}" srcOrd="1" destOrd="0" presId="urn:microsoft.com/office/officeart/2005/8/layout/list1"/>
    <dgm:cxn modelId="{6C1C1DF4-FE59-4F4B-9245-4B5D670B9D38}" type="presOf" srcId="{7A2FA382-7A76-49BB-B942-1383D01AA232}" destId="{08CFBAF1-338B-4D17-B72E-DA3AC02A7FCF}" srcOrd="1" destOrd="0" presId="urn:microsoft.com/office/officeart/2005/8/layout/list1"/>
    <dgm:cxn modelId="{7BE27665-AB46-4F12-8671-D08AB2D0A76E}" type="presOf" srcId="{2790A15A-3393-483E-BC5D-9CA2A4AA30EF}" destId="{F776EDB8-42BB-453E-BEDE-4D14787C3512}" srcOrd="0" destOrd="0" presId="urn:microsoft.com/office/officeart/2005/8/layout/list1"/>
    <dgm:cxn modelId="{5828B8BC-ACA8-44A2-9412-B373FBB96904}" srcId="{AA6DF895-1F88-42C0-BB47-2BAD4BB31FD6}" destId="{38657912-A1A2-42A0-B7CB-DB74AC675A13}" srcOrd="2" destOrd="0" parTransId="{8A033BE2-BDBA-4530-85D1-2AB929332CD9}" sibTransId="{A3FD001E-5575-46CB-B84F-C89A3EF4BEE7}"/>
    <dgm:cxn modelId="{C03F2B3E-3D04-4727-B53C-366E2FD17C0C}" type="presParOf" srcId="{E220EAF6-3904-4BBA-A576-3B8FF21E3C06}" destId="{621EA702-1B54-4465-8684-D94F0787FC22}" srcOrd="0" destOrd="0" presId="urn:microsoft.com/office/officeart/2005/8/layout/list1"/>
    <dgm:cxn modelId="{46008213-00D5-419A-81F9-54ED8C2CB203}" type="presParOf" srcId="{621EA702-1B54-4465-8684-D94F0787FC22}" destId="{4A231077-34A8-4A3C-9D0D-78A194CE8E30}" srcOrd="0" destOrd="0" presId="urn:microsoft.com/office/officeart/2005/8/layout/list1"/>
    <dgm:cxn modelId="{8FB317FC-EBF6-4239-9A0B-A2C999DF1CC7}" type="presParOf" srcId="{621EA702-1B54-4465-8684-D94F0787FC22}" destId="{98824773-E11C-46D6-BBC5-AA6DBA7BD437}" srcOrd="1" destOrd="0" presId="urn:microsoft.com/office/officeart/2005/8/layout/list1"/>
    <dgm:cxn modelId="{E2D0B608-9B48-444B-A666-3F7E2F36CE04}" type="presParOf" srcId="{E220EAF6-3904-4BBA-A576-3B8FF21E3C06}" destId="{58F12B13-8114-4CD8-A233-AC0CC19C255B}" srcOrd="1" destOrd="0" presId="urn:microsoft.com/office/officeart/2005/8/layout/list1"/>
    <dgm:cxn modelId="{A70CD482-A50E-474C-BF6C-EB0F6760A413}" type="presParOf" srcId="{E220EAF6-3904-4BBA-A576-3B8FF21E3C06}" destId="{FE58CB62-0489-4A5B-A966-59E801066A9A}" srcOrd="2" destOrd="0" presId="urn:microsoft.com/office/officeart/2005/8/layout/list1"/>
    <dgm:cxn modelId="{8F1ACCE3-B270-40D9-ADF2-27F38A3DE5AA}" type="presParOf" srcId="{E220EAF6-3904-4BBA-A576-3B8FF21E3C06}" destId="{EFBD3CDF-B221-456C-AD2F-7A8E2B09ABBC}" srcOrd="3" destOrd="0" presId="urn:microsoft.com/office/officeart/2005/8/layout/list1"/>
    <dgm:cxn modelId="{F9D3E5CE-D41A-44F6-A24D-1723F289B452}" type="presParOf" srcId="{E220EAF6-3904-4BBA-A576-3B8FF21E3C06}" destId="{C0179A8D-8A2B-4CD8-ACCB-2B6D69E1048B}" srcOrd="4" destOrd="0" presId="urn:microsoft.com/office/officeart/2005/8/layout/list1"/>
    <dgm:cxn modelId="{4834DF4D-B89F-4338-87B0-C0FCD97C3576}" type="presParOf" srcId="{C0179A8D-8A2B-4CD8-ACCB-2B6D69E1048B}" destId="{5859EF36-B477-466B-8200-C8961A517714}" srcOrd="0" destOrd="0" presId="urn:microsoft.com/office/officeart/2005/8/layout/list1"/>
    <dgm:cxn modelId="{87888502-6787-46E9-A502-989D0B7E6FE6}" type="presParOf" srcId="{C0179A8D-8A2B-4CD8-ACCB-2B6D69E1048B}" destId="{5E716694-E75F-45A2-ADF4-DC0EE2A79BBE}" srcOrd="1" destOrd="0" presId="urn:microsoft.com/office/officeart/2005/8/layout/list1"/>
    <dgm:cxn modelId="{3C6073A1-EDFF-4B3A-B074-35B96BDB3985}" type="presParOf" srcId="{E220EAF6-3904-4BBA-A576-3B8FF21E3C06}" destId="{65465F72-B90E-48C5-B00D-ED421455BA63}" srcOrd="5" destOrd="0" presId="urn:microsoft.com/office/officeart/2005/8/layout/list1"/>
    <dgm:cxn modelId="{385B7893-F9A0-4123-BA99-8EE0BB918925}" type="presParOf" srcId="{E220EAF6-3904-4BBA-A576-3B8FF21E3C06}" destId="{71D71036-458E-4065-A4B2-476DCD36417F}" srcOrd="6" destOrd="0" presId="urn:microsoft.com/office/officeart/2005/8/layout/list1"/>
    <dgm:cxn modelId="{BAC884B6-A35F-4E52-8DCD-FE93C9BB6ED9}" type="presParOf" srcId="{E220EAF6-3904-4BBA-A576-3B8FF21E3C06}" destId="{8A45A20D-4407-4D10-B244-E66EE3560284}" srcOrd="7" destOrd="0" presId="urn:microsoft.com/office/officeart/2005/8/layout/list1"/>
    <dgm:cxn modelId="{78F7E26D-B8A2-4036-A2DC-73D9E4409533}" type="presParOf" srcId="{E220EAF6-3904-4BBA-A576-3B8FF21E3C06}" destId="{E8F11FF0-0A78-47D9-BF73-A387B46C2923}" srcOrd="8" destOrd="0" presId="urn:microsoft.com/office/officeart/2005/8/layout/list1"/>
    <dgm:cxn modelId="{7FF4D3E9-58DF-468E-B166-27E8851811D5}" type="presParOf" srcId="{E8F11FF0-0A78-47D9-BF73-A387B46C2923}" destId="{9B2A6862-816C-4054-A4A3-BF259B7010F2}" srcOrd="0" destOrd="0" presId="urn:microsoft.com/office/officeart/2005/8/layout/list1"/>
    <dgm:cxn modelId="{33C38101-753B-42E4-8CE1-8B47850A4F5F}" type="presParOf" srcId="{E8F11FF0-0A78-47D9-BF73-A387B46C2923}" destId="{AA9EAE59-233B-4644-9ED5-A56CC22B8567}" srcOrd="1" destOrd="0" presId="urn:microsoft.com/office/officeart/2005/8/layout/list1"/>
    <dgm:cxn modelId="{4498051F-C68E-4C3B-9E32-6AE0CE3E20BB}" type="presParOf" srcId="{E220EAF6-3904-4BBA-A576-3B8FF21E3C06}" destId="{19BBD877-60FA-491C-A3B1-4EDF7DD5A021}" srcOrd="9" destOrd="0" presId="urn:microsoft.com/office/officeart/2005/8/layout/list1"/>
    <dgm:cxn modelId="{AB974DB2-4D61-4E80-ADC3-BE5E9D3EEA09}" type="presParOf" srcId="{E220EAF6-3904-4BBA-A576-3B8FF21E3C06}" destId="{91EED3DB-159B-4B9C-888B-281F52E3E233}" srcOrd="10" destOrd="0" presId="urn:microsoft.com/office/officeart/2005/8/layout/list1"/>
    <dgm:cxn modelId="{991DFF51-4660-4A77-B2C1-E6FB3875F6D6}" type="presParOf" srcId="{E220EAF6-3904-4BBA-A576-3B8FF21E3C06}" destId="{0B7FBCE9-F064-43BC-87DC-5395C46BB736}" srcOrd="11" destOrd="0" presId="urn:microsoft.com/office/officeart/2005/8/layout/list1"/>
    <dgm:cxn modelId="{8A174AA7-A501-4F33-B797-2D4B6D97AA69}" type="presParOf" srcId="{E220EAF6-3904-4BBA-A576-3B8FF21E3C06}" destId="{DF36D771-08FE-4F9B-A528-AD63B07CD1C4}" srcOrd="12" destOrd="0" presId="urn:microsoft.com/office/officeart/2005/8/layout/list1"/>
    <dgm:cxn modelId="{371667DB-8610-43B6-8A07-0DF7F6862379}" type="presParOf" srcId="{DF36D771-08FE-4F9B-A528-AD63B07CD1C4}" destId="{29857CF1-319B-417C-9347-11AE0A814C8E}" srcOrd="0" destOrd="0" presId="urn:microsoft.com/office/officeart/2005/8/layout/list1"/>
    <dgm:cxn modelId="{F4BD041D-5F80-4C7C-BF8E-676052B13A2F}" type="presParOf" srcId="{DF36D771-08FE-4F9B-A528-AD63B07CD1C4}" destId="{1406D7AF-E0A2-4A25-AE3A-52C199E9840B}" srcOrd="1" destOrd="0" presId="urn:microsoft.com/office/officeart/2005/8/layout/list1"/>
    <dgm:cxn modelId="{DB229673-BCCC-428B-9DC4-82DE34615D78}" type="presParOf" srcId="{E220EAF6-3904-4BBA-A576-3B8FF21E3C06}" destId="{D071242D-8CD9-42FD-A4E9-97A156570C00}" srcOrd="13" destOrd="0" presId="urn:microsoft.com/office/officeart/2005/8/layout/list1"/>
    <dgm:cxn modelId="{FB0CF305-9469-4918-A300-B726630E981E}" type="presParOf" srcId="{E220EAF6-3904-4BBA-A576-3B8FF21E3C06}" destId="{98800962-4350-4974-89E2-0A63652E6CB7}" srcOrd="14" destOrd="0" presId="urn:microsoft.com/office/officeart/2005/8/layout/list1"/>
    <dgm:cxn modelId="{75FD8BF4-974A-4A93-BAF0-A21D01378C48}" type="presParOf" srcId="{E220EAF6-3904-4BBA-A576-3B8FF21E3C06}" destId="{C1AB97A9-1991-4CC8-A538-5A95A3ECC72D}" srcOrd="15" destOrd="0" presId="urn:microsoft.com/office/officeart/2005/8/layout/list1"/>
    <dgm:cxn modelId="{F74FAE93-1235-41A5-8C6D-9A3CEB9DDB9A}" type="presParOf" srcId="{E220EAF6-3904-4BBA-A576-3B8FF21E3C06}" destId="{F0C2F706-569A-460F-B4F3-9E48690F0ABA}" srcOrd="16" destOrd="0" presId="urn:microsoft.com/office/officeart/2005/8/layout/list1"/>
    <dgm:cxn modelId="{EE9B7921-F92B-41BB-9E22-3D5E85EFFFA2}" type="presParOf" srcId="{F0C2F706-569A-460F-B4F3-9E48690F0ABA}" destId="{599CC4BC-2949-4F15-9103-B3F75438A91B}" srcOrd="0" destOrd="0" presId="urn:microsoft.com/office/officeart/2005/8/layout/list1"/>
    <dgm:cxn modelId="{E5891056-3212-41DA-9AF2-BD6B1A59AB9C}" type="presParOf" srcId="{F0C2F706-569A-460F-B4F3-9E48690F0ABA}" destId="{08CFBAF1-338B-4D17-B72E-DA3AC02A7FCF}" srcOrd="1" destOrd="0" presId="urn:microsoft.com/office/officeart/2005/8/layout/list1"/>
    <dgm:cxn modelId="{06674B01-8DDE-43EC-8738-96D5C6E0B801}" type="presParOf" srcId="{E220EAF6-3904-4BBA-A576-3B8FF21E3C06}" destId="{6D920A64-FFB3-4210-83C9-74D7BF334FC4}" srcOrd="17" destOrd="0" presId="urn:microsoft.com/office/officeart/2005/8/layout/list1"/>
    <dgm:cxn modelId="{B21BBE25-24D1-4906-9B41-30C816493CC1}" type="presParOf" srcId="{E220EAF6-3904-4BBA-A576-3B8FF21E3C06}" destId="{9134FCFF-0B2F-4C88-A87C-5D04535D1CEC}" srcOrd="18" destOrd="0" presId="urn:microsoft.com/office/officeart/2005/8/layout/list1"/>
    <dgm:cxn modelId="{91F18863-0D75-43EF-B000-B3920B9FFE9B}" type="presParOf" srcId="{E220EAF6-3904-4BBA-A576-3B8FF21E3C06}" destId="{D614B9DE-D5FB-4F3F-8DF6-D09679762032}" srcOrd="19" destOrd="0" presId="urn:microsoft.com/office/officeart/2005/8/layout/list1"/>
    <dgm:cxn modelId="{6FEF4FD4-3CDD-4964-BDA2-97BB68579DD8}" type="presParOf" srcId="{E220EAF6-3904-4BBA-A576-3B8FF21E3C06}" destId="{28130A44-6DD1-4F70-88E7-1175A8F1B19C}" srcOrd="20" destOrd="0" presId="urn:microsoft.com/office/officeart/2005/8/layout/list1"/>
    <dgm:cxn modelId="{B057175C-C97A-4CAC-B422-23586A1C0B84}" type="presParOf" srcId="{28130A44-6DD1-4F70-88E7-1175A8F1B19C}" destId="{F776EDB8-42BB-453E-BEDE-4D14787C3512}" srcOrd="0" destOrd="0" presId="urn:microsoft.com/office/officeart/2005/8/layout/list1"/>
    <dgm:cxn modelId="{DBEC15DC-0FE2-4C40-84E6-14183270ABCF}" type="presParOf" srcId="{28130A44-6DD1-4F70-88E7-1175A8F1B19C}" destId="{C757AC95-49B8-43C0-9C92-D2FAE71E07AB}" srcOrd="1" destOrd="0" presId="urn:microsoft.com/office/officeart/2005/8/layout/list1"/>
    <dgm:cxn modelId="{4A0A61D3-145A-4E48-93C1-641750F9F283}" type="presParOf" srcId="{E220EAF6-3904-4BBA-A576-3B8FF21E3C06}" destId="{06038F59-38F9-442D-9994-82BD3284BB9B}" srcOrd="21" destOrd="0" presId="urn:microsoft.com/office/officeart/2005/8/layout/list1"/>
    <dgm:cxn modelId="{D283E87A-51FA-4BE4-B900-4FE3A0933952}" type="presParOf" srcId="{E220EAF6-3904-4BBA-A576-3B8FF21E3C06}" destId="{482D03CD-768C-48B1-AFD5-15DCCED9051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881DA5-C563-4C05-99CB-6AF3F650D10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CA0B465-7815-459B-A093-64AC0D4345EB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Более чем у 80 % детей раннего возраста  процесс адаптации прошел безболезненно.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725EFB3-F902-4D04-998E-E02C4D77B0E7}" type="parTrans" cxnId="{DDF59DEE-3241-4983-AED3-BA3CEABF6B1A}">
      <dgm:prSet/>
      <dgm:spPr/>
      <dgm:t>
        <a:bodyPr/>
        <a:lstStyle/>
        <a:p>
          <a:endParaRPr lang="ru-RU"/>
        </a:p>
      </dgm:t>
    </dgm:pt>
    <dgm:pt modelId="{317AE356-86C6-460B-8A1B-C072ACBA4C8B}" type="sibTrans" cxnId="{DDF59DEE-3241-4983-AED3-BA3CEABF6B1A}">
      <dgm:prSet/>
      <dgm:spPr/>
      <dgm:t>
        <a:bodyPr/>
        <a:lstStyle/>
        <a:p>
          <a:endParaRPr lang="ru-RU"/>
        </a:p>
      </dgm:t>
    </dgm:pt>
    <dgm:pt modelId="{5478FB84-3EF4-4FC8-8754-B327B0673F64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Уровень компетентности родителей повысился в вопросах развития и воспитания детей раннего возраста.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E5B3BAE-6B26-420D-811A-71CC18C79D06}" type="parTrans" cxnId="{0643B66F-4998-4A20-8518-3763E5A97F15}">
      <dgm:prSet/>
      <dgm:spPr/>
      <dgm:t>
        <a:bodyPr/>
        <a:lstStyle/>
        <a:p>
          <a:endParaRPr lang="ru-RU"/>
        </a:p>
      </dgm:t>
    </dgm:pt>
    <dgm:pt modelId="{6A6EE560-AE82-46D7-ACF9-7D3426E06BFE}" type="sibTrans" cxnId="{0643B66F-4998-4A20-8518-3763E5A97F15}">
      <dgm:prSet/>
      <dgm:spPr/>
      <dgm:t>
        <a:bodyPr/>
        <a:lstStyle/>
        <a:p>
          <a:endParaRPr lang="ru-RU"/>
        </a:p>
      </dgm:t>
    </dgm:pt>
    <dgm:pt modelId="{76053BD4-5C34-450F-9B47-FF5DEDBE205F}">
      <dgm:prSet custT="1"/>
      <dgm:spPr/>
      <dgm:t>
        <a:bodyPr/>
        <a:lstStyle/>
        <a:p>
          <a:pPr algn="l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Родители проявляют  осознанное отношение к личностному развитию своих детей, консультируются по разным вопросам, обращаются к специалистам за необходимой помощью.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42697FA-DB7E-4677-8D92-7DDA51C69F01}" type="parTrans" cxnId="{97937FF9-227F-47BC-B200-914493C9C116}">
      <dgm:prSet/>
      <dgm:spPr/>
      <dgm:t>
        <a:bodyPr/>
        <a:lstStyle/>
        <a:p>
          <a:endParaRPr lang="ru-RU"/>
        </a:p>
      </dgm:t>
    </dgm:pt>
    <dgm:pt modelId="{8CF2D690-AB7A-4DEF-B70A-2620EEEB34A7}" type="sibTrans" cxnId="{97937FF9-227F-47BC-B200-914493C9C116}">
      <dgm:prSet/>
      <dgm:spPr/>
      <dgm:t>
        <a:bodyPr/>
        <a:lstStyle/>
        <a:p>
          <a:endParaRPr lang="ru-RU"/>
        </a:p>
      </dgm:t>
    </dgm:pt>
    <dgm:pt modelId="{E495BE79-241F-49B5-8EE2-C91CE454A7A1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Между педагогами и родителями установились доверительные отношения, родители активно участвуют в жизни группы и детского сада.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20F51B4-9AED-4360-A0C7-C86FF84A878B}" type="parTrans" cxnId="{114645ED-1B99-4389-91C0-FE6C5C4B7322}">
      <dgm:prSet/>
      <dgm:spPr/>
      <dgm:t>
        <a:bodyPr/>
        <a:lstStyle/>
        <a:p>
          <a:endParaRPr lang="ru-RU"/>
        </a:p>
      </dgm:t>
    </dgm:pt>
    <dgm:pt modelId="{BEE02924-547E-48B1-B8BF-DD1404B6D6AD}" type="sibTrans" cxnId="{114645ED-1B99-4389-91C0-FE6C5C4B7322}">
      <dgm:prSet/>
      <dgm:spPr/>
      <dgm:t>
        <a:bodyPr/>
        <a:lstStyle/>
        <a:p>
          <a:endParaRPr lang="ru-RU"/>
        </a:p>
      </dgm:t>
    </dgm:pt>
    <dgm:pt modelId="{DDC4BE1B-D2AD-40D3-8521-CD93CC8C47FE}" type="pres">
      <dgm:prSet presAssocID="{BB881DA5-C563-4C05-99CB-6AF3F650D10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707E66-3D52-4A64-983D-F0C6F975BB63}" type="pres">
      <dgm:prSet presAssocID="{ACA0B465-7815-459B-A093-64AC0D4345EB}" presName="parentLin" presStyleCnt="0"/>
      <dgm:spPr/>
    </dgm:pt>
    <dgm:pt modelId="{89013A8D-9016-417F-A4E6-38BABCAE451F}" type="pres">
      <dgm:prSet presAssocID="{ACA0B465-7815-459B-A093-64AC0D4345E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F42CC98-19C6-4976-BBA7-5647FFADCA50}" type="pres">
      <dgm:prSet presAssocID="{ACA0B465-7815-459B-A093-64AC0D4345EB}" presName="parentText" presStyleLbl="node1" presStyleIdx="0" presStyleCnt="4" custScaleX="142857" custScaleY="207556" custLinFactNeighborX="-50769" custLinFactNeighborY="-140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53E3E-37EE-47AF-BB73-8D574157099D}" type="pres">
      <dgm:prSet presAssocID="{ACA0B465-7815-459B-A093-64AC0D4345EB}" presName="negativeSpace" presStyleCnt="0"/>
      <dgm:spPr/>
    </dgm:pt>
    <dgm:pt modelId="{9AC85070-CDDA-4E05-A632-76B79ED6AFFA}" type="pres">
      <dgm:prSet presAssocID="{ACA0B465-7815-459B-A093-64AC0D4345EB}" presName="childText" presStyleLbl="conFgAcc1" presStyleIdx="0" presStyleCnt="4" custLinFactY="-100000" custLinFactNeighborY="-111808">
        <dgm:presLayoutVars>
          <dgm:bulletEnabled val="1"/>
        </dgm:presLayoutVars>
      </dgm:prSet>
      <dgm:spPr/>
    </dgm:pt>
    <dgm:pt modelId="{436604B3-EB72-441D-9F9A-E2BD0C3CA4D7}" type="pres">
      <dgm:prSet presAssocID="{317AE356-86C6-460B-8A1B-C072ACBA4C8B}" presName="spaceBetweenRectangles" presStyleCnt="0"/>
      <dgm:spPr/>
    </dgm:pt>
    <dgm:pt modelId="{F80710EB-642F-4FE7-9EC8-8B5F0FC94685}" type="pres">
      <dgm:prSet presAssocID="{5478FB84-3EF4-4FC8-8754-B327B0673F64}" presName="parentLin" presStyleCnt="0"/>
      <dgm:spPr/>
    </dgm:pt>
    <dgm:pt modelId="{E6ECEC98-8B56-4117-8A4E-057F416054E1}" type="pres">
      <dgm:prSet presAssocID="{5478FB84-3EF4-4FC8-8754-B327B0673F6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796867D-0780-4D61-AD88-2E89F0822894}" type="pres">
      <dgm:prSet presAssocID="{5478FB84-3EF4-4FC8-8754-B327B0673F64}" presName="parentText" presStyleLbl="node1" presStyleIdx="1" presStyleCnt="4" custScaleX="142997" custScaleY="336031" custLinFactNeighborX="-50718" custLinFactNeighborY="-78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0511D-B55D-4FB5-89AE-ED3A21360E0F}" type="pres">
      <dgm:prSet presAssocID="{5478FB84-3EF4-4FC8-8754-B327B0673F64}" presName="negativeSpace" presStyleCnt="0"/>
      <dgm:spPr/>
    </dgm:pt>
    <dgm:pt modelId="{90586C27-72E5-40C1-853F-E41E4CF8CA3C}" type="pres">
      <dgm:prSet presAssocID="{5478FB84-3EF4-4FC8-8754-B327B0673F64}" presName="childText" presStyleLbl="conFgAcc1" presStyleIdx="1" presStyleCnt="4" custLinFactY="-128118" custLinFactNeighborX="1172" custLinFactNeighborY="-200000">
        <dgm:presLayoutVars>
          <dgm:bulletEnabled val="1"/>
        </dgm:presLayoutVars>
      </dgm:prSet>
      <dgm:spPr/>
    </dgm:pt>
    <dgm:pt modelId="{2FAE8ABB-5806-4468-BC27-767D44414EA2}" type="pres">
      <dgm:prSet presAssocID="{6A6EE560-AE82-46D7-ACF9-7D3426E06BFE}" presName="spaceBetweenRectangles" presStyleCnt="0"/>
      <dgm:spPr/>
    </dgm:pt>
    <dgm:pt modelId="{C710DB07-8FDD-48BE-BD2A-C2B46E8FDB92}" type="pres">
      <dgm:prSet presAssocID="{E495BE79-241F-49B5-8EE2-C91CE454A7A1}" presName="parentLin" presStyleCnt="0"/>
      <dgm:spPr/>
    </dgm:pt>
    <dgm:pt modelId="{F9026544-5A33-4553-9025-90E9E44D28E2}" type="pres">
      <dgm:prSet presAssocID="{E495BE79-241F-49B5-8EE2-C91CE454A7A1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6DC4211-1E4E-401E-B2C3-6C6B469238A0}" type="pres">
      <dgm:prSet presAssocID="{E495BE79-241F-49B5-8EE2-C91CE454A7A1}" presName="parentText" presStyleLbl="node1" presStyleIdx="2" presStyleCnt="4" custScaleX="142997" custScaleY="330200" custLinFactY="200000" custLinFactNeighborX="-50718" custLinFactNeighborY="2736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72CAF-B556-4BCE-B86F-37C66882C2DA}" type="pres">
      <dgm:prSet presAssocID="{E495BE79-241F-49B5-8EE2-C91CE454A7A1}" presName="negativeSpace" presStyleCnt="0"/>
      <dgm:spPr/>
    </dgm:pt>
    <dgm:pt modelId="{9A8ED6EE-7AFD-438C-AB47-B161270893FA}" type="pres">
      <dgm:prSet presAssocID="{E495BE79-241F-49B5-8EE2-C91CE454A7A1}" presName="childText" presStyleLbl="conFgAcc1" presStyleIdx="2" presStyleCnt="4" custLinFactY="300000" custLinFactNeighborY="341829">
        <dgm:presLayoutVars>
          <dgm:bulletEnabled val="1"/>
        </dgm:presLayoutVars>
      </dgm:prSet>
      <dgm:spPr/>
    </dgm:pt>
    <dgm:pt modelId="{0F60DADB-D061-465B-9CB5-3F89B0288C6C}" type="pres">
      <dgm:prSet presAssocID="{BEE02924-547E-48B1-B8BF-DD1404B6D6AD}" presName="spaceBetweenRectangles" presStyleCnt="0"/>
      <dgm:spPr/>
    </dgm:pt>
    <dgm:pt modelId="{B1205F98-ECDB-4276-8ED8-73463EC4EAD8}" type="pres">
      <dgm:prSet presAssocID="{76053BD4-5C34-450F-9B47-FF5DEDBE205F}" presName="parentLin" presStyleCnt="0"/>
      <dgm:spPr/>
    </dgm:pt>
    <dgm:pt modelId="{9BF40F97-5330-4F0F-A964-8253553AD2D4}" type="pres">
      <dgm:prSet presAssocID="{76053BD4-5C34-450F-9B47-FF5DEDBE205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DFF03A8-8B61-49F8-A7AA-CEB1C9A0CC66}" type="pres">
      <dgm:prSet presAssocID="{76053BD4-5C34-450F-9B47-FF5DEDBE205F}" presName="parentText" presStyleLbl="node1" presStyleIdx="3" presStyleCnt="4" custScaleX="142997" custScaleY="377675" custLinFactY="-149695" custLinFactNeighborX="-50718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8625F-620E-433E-A8F0-C2C27322F526}" type="pres">
      <dgm:prSet presAssocID="{76053BD4-5C34-450F-9B47-FF5DEDBE205F}" presName="negativeSpace" presStyleCnt="0"/>
      <dgm:spPr/>
    </dgm:pt>
    <dgm:pt modelId="{2E3D602F-8E4E-43F7-8B96-1C3AC3A854CA}" type="pres">
      <dgm:prSet presAssocID="{76053BD4-5C34-450F-9B47-FF5DEDBE205F}" presName="childText" presStyleLbl="conFgAcc1" presStyleIdx="3" presStyleCnt="4" custLinFactY="-370215" custLinFactNeighborY="-400000">
        <dgm:presLayoutVars>
          <dgm:bulletEnabled val="1"/>
        </dgm:presLayoutVars>
      </dgm:prSet>
      <dgm:spPr/>
    </dgm:pt>
  </dgm:ptLst>
  <dgm:cxnLst>
    <dgm:cxn modelId="{8BA3E510-2F5B-4B11-B966-88396577C4DC}" type="presOf" srcId="{ACA0B465-7815-459B-A093-64AC0D4345EB}" destId="{89013A8D-9016-417F-A4E6-38BABCAE451F}" srcOrd="0" destOrd="0" presId="urn:microsoft.com/office/officeart/2005/8/layout/list1"/>
    <dgm:cxn modelId="{54FAC32D-4A62-42B3-A7FB-43A6E3129F34}" type="presOf" srcId="{E495BE79-241F-49B5-8EE2-C91CE454A7A1}" destId="{16DC4211-1E4E-401E-B2C3-6C6B469238A0}" srcOrd="1" destOrd="0" presId="urn:microsoft.com/office/officeart/2005/8/layout/list1"/>
    <dgm:cxn modelId="{504859C1-1575-4D72-824C-3F1FB7363B00}" type="presOf" srcId="{ACA0B465-7815-459B-A093-64AC0D4345EB}" destId="{7F42CC98-19C6-4976-BBA7-5647FFADCA50}" srcOrd="1" destOrd="0" presId="urn:microsoft.com/office/officeart/2005/8/layout/list1"/>
    <dgm:cxn modelId="{AE727788-90DA-4A66-84DD-E5627B48E345}" type="presOf" srcId="{BB881DA5-C563-4C05-99CB-6AF3F650D100}" destId="{DDC4BE1B-D2AD-40D3-8521-CD93CC8C47FE}" srcOrd="0" destOrd="0" presId="urn:microsoft.com/office/officeart/2005/8/layout/list1"/>
    <dgm:cxn modelId="{0A0761EC-0F6B-4E1E-A4F9-CFA72E7969C7}" type="presOf" srcId="{E495BE79-241F-49B5-8EE2-C91CE454A7A1}" destId="{F9026544-5A33-4553-9025-90E9E44D28E2}" srcOrd="0" destOrd="0" presId="urn:microsoft.com/office/officeart/2005/8/layout/list1"/>
    <dgm:cxn modelId="{97937FF9-227F-47BC-B200-914493C9C116}" srcId="{BB881DA5-C563-4C05-99CB-6AF3F650D100}" destId="{76053BD4-5C34-450F-9B47-FF5DEDBE205F}" srcOrd="3" destOrd="0" parTransId="{342697FA-DB7E-4677-8D92-7DDA51C69F01}" sibTransId="{8CF2D690-AB7A-4DEF-B70A-2620EEEB34A7}"/>
    <dgm:cxn modelId="{451319D6-AAB3-490A-8C77-F0B3A3A6D125}" type="presOf" srcId="{5478FB84-3EF4-4FC8-8754-B327B0673F64}" destId="{4796867D-0780-4D61-AD88-2E89F0822894}" srcOrd="1" destOrd="0" presId="urn:microsoft.com/office/officeart/2005/8/layout/list1"/>
    <dgm:cxn modelId="{C23FE77E-61ED-4604-BB1F-B7E8562AA549}" type="presOf" srcId="{76053BD4-5C34-450F-9B47-FF5DEDBE205F}" destId="{9BF40F97-5330-4F0F-A964-8253553AD2D4}" srcOrd="0" destOrd="0" presId="urn:microsoft.com/office/officeart/2005/8/layout/list1"/>
    <dgm:cxn modelId="{F49E2B1D-B687-44E7-B31E-A2E22B59E624}" type="presOf" srcId="{76053BD4-5C34-450F-9B47-FF5DEDBE205F}" destId="{3DFF03A8-8B61-49F8-A7AA-CEB1C9A0CC66}" srcOrd="1" destOrd="0" presId="urn:microsoft.com/office/officeart/2005/8/layout/list1"/>
    <dgm:cxn modelId="{0643B66F-4998-4A20-8518-3763E5A97F15}" srcId="{BB881DA5-C563-4C05-99CB-6AF3F650D100}" destId="{5478FB84-3EF4-4FC8-8754-B327B0673F64}" srcOrd="1" destOrd="0" parTransId="{3E5B3BAE-6B26-420D-811A-71CC18C79D06}" sibTransId="{6A6EE560-AE82-46D7-ACF9-7D3426E06BFE}"/>
    <dgm:cxn modelId="{DDF59DEE-3241-4983-AED3-BA3CEABF6B1A}" srcId="{BB881DA5-C563-4C05-99CB-6AF3F650D100}" destId="{ACA0B465-7815-459B-A093-64AC0D4345EB}" srcOrd="0" destOrd="0" parTransId="{3725EFB3-F902-4D04-998E-E02C4D77B0E7}" sibTransId="{317AE356-86C6-460B-8A1B-C072ACBA4C8B}"/>
    <dgm:cxn modelId="{5127FF51-FD85-4518-97F4-5963C1E0A49A}" type="presOf" srcId="{5478FB84-3EF4-4FC8-8754-B327B0673F64}" destId="{E6ECEC98-8B56-4117-8A4E-057F416054E1}" srcOrd="0" destOrd="0" presId="urn:microsoft.com/office/officeart/2005/8/layout/list1"/>
    <dgm:cxn modelId="{114645ED-1B99-4389-91C0-FE6C5C4B7322}" srcId="{BB881DA5-C563-4C05-99CB-6AF3F650D100}" destId="{E495BE79-241F-49B5-8EE2-C91CE454A7A1}" srcOrd="2" destOrd="0" parTransId="{020F51B4-9AED-4360-A0C7-C86FF84A878B}" sibTransId="{BEE02924-547E-48B1-B8BF-DD1404B6D6AD}"/>
    <dgm:cxn modelId="{84B52191-7D6F-4D84-B1BC-C361487D0E64}" type="presParOf" srcId="{DDC4BE1B-D2AD-40D3-8521-CD93CC8C47FE}" destId="{C8707E66-3D52-4A64-983D-F0C6F975BB63}" srcOrd="0" destOrd="0" presId="urn:microsoft.com/office/officeart/2005/8/layout/list1"/>
    <dgm:cxn modelId="{A9501090-AEB2-4F6B-BB6F-775EA31BF34D}" type="presParOf" srcId="{C8707E66-3D52-4A64-983D-F0C6F975BB63}" destId="{89013A8D-9016-417F-A4E6-38BABCAE451F}" srcOrd="0" destOrd="0" presId="urn:microsoft.com/office/officeart/2005/8/layout/list1"/>
    <dgm:cxn modelId="{D1B48B50-7AD5-4E44-9DF0-B3ED3220C937}" type="presParOf" srcId="{C8707E66-3D52-4A64-983D-F0C6F975BB63}" destId="{7F42CC98-19C6-4976-BBA7-5647FFADCA50}" srcOrd="1" destOrd="0" presId="urn:microsoft.com/office/officeart/2005/8/layout/list1"/>
    <dgm:cxn modelId="{A0BC7D27-B28D-410E-8D07-08A7CBBFC238}" type="presParOf" srcId="{DDC4BE1B-D2AD-40D3-8521-CD93CC8C47FE}" destId="{98E53E3E-37EE-47AF-BB73-8D574157099D}" srcOrd="1" destOrd="0" presId="urn:microsoft.com/office/officeart/2005/8/layout/list1"/>
    <dgm:cxn modelId="{EA1D9340-D98C-4E52-AF25-E8DE0707393D}" type="presParOf" srcId="{DDC4BE1B-D2AD-40D3-8521-CD93CC8C47FE}" destId="{9AC85070-CDDA-4E05-A632-76B79ED6AFFA}" srcOrd="2" destOrd="0" presId="urn:microsoft.com/office/officeart/2005/8/layout/list1"/>
    <dgm:cxn modelId="{82F90EC5-4E63-4EE1-91A1-64C49838DA38}" type="presParOf" srcId="{DDC4BE1B-D2AD-40D3-8521-CD93CC8C47FE}" destId="{436604B3-EB72-441D-9F9A-E2BD0C3CA4D7}" srcOrd="3" destOrd="0" presId="urn:microsoft.com/office/officeart/2005/8/layout/list1"/>
    <dgm:cxn modelId="{F44761D6-1BB3-4105-A7FD-149BDDA67684}" type="presParOf" srcId="{DDC4BE1B-D2AD-40D3-8521-CD93CC8C47FE}" destId="{F80710EB-642F-4FE7-9EC8-8B5F0FC94685}" srcOrd="4" destOrd="0" presId="urn:microsoft.com/office/officeart/2005/8/layout/list1"/>
    <dgm:cxn modelId="{CCD78190-EAD7-4B5C-AB21-ACC4A13D4462}" type="presParOf" srcId="{F80710EB-642F-4FE7-9EC8-8B5F0FC94685}" destId="{E6ECEC98-8B56-4117-8A4E-057F416054E1}" srcOrd="0" destOrd="0" presId="urn:microsoft.com/office/officeart/2005/8/layout/list1"/>
    <dgm:cxn modelId="{74288497-9AB7-4AA5-8DDD-092771F10428}" type="presParOf" srcId="{F80710EB-642F-4FE7-9EC8-8B5F0FC94685}" destId="{4796867D-0780-4D61-AD88-2E89F0822894}" srcOrd="1" destOrd="0" presId="urn:microsoft.com/office/officeart/2005/8/layout/list1"/>
    <dgm:cxn modelId="{53EE8CA6-2ED4-48A6-9CF6-52D6F5D840E0}" type="presParOf" srcId="{DDC4BE1B-D2AD-40D3-8521-CD93CC8C47FE}" destId="{A470511D-B55D-4FB5-89AE-ED3A21360E0F}" srcOrd="5" destOrd="0" presId="urn:microsoft.com/office/officeart/2005/8/layout/list1"/>
    <dgm:cxn modelId="{9F211209-FB31-4FF3-ACED-2C53256F8022}" type="presParOf" srcId="{DDC4BE1B-D2AD-40D3-8521-CD93CC8C47FE}" destId="{90586C27-72E5-40C1-853F-E41E4CF8CA3C}" srcOrd="6" destOrd="0" presId="urn:microsoft.com/office/officeart/2005/8/layout/list1"/>
    <dgm:cxn modelId="{C3AF9208-409A-46DA-BD66-B151E1FE6D83}" type="presParOf" srcId="{DDC4BE1B-D2AD-40D3-8521-CD93CC8C47FE}" destId="{2FAE8ABB-5806-4468-BC27-767D44414EA2}" srcOrd="7" destOrd="0" presId="urn:microsoft.com/office/officeart/2005/8/layout/list1"/>
    <dgm:cxn modelId="{47F96C6C-1D30-4CA0-B021-546182EC1AA6}" type="presParOf" srcId="{DDC4BE1B-D2AD-40D3-8521-CD93CC8C47FE}" destId="{C710DB07-8FDD-48BE-BD2A-C2B46E8FDB92}" srcOrd="8" destOrd="0" presId="urn:microsoft.com/office/officeart/2005/8/layout/list1"/>
    <dgm:cxn modelId="{4192224A-74C4-429A-B189-F410FF1563F7}" type="presParOf" srcId="{C710DB07-8FDD-48BE-BD2A-C2B46E8FDB92}" destId="{F9026544-5A33-4553-9025-90E9E44D28E2}" srcOrd="0" destOrd="0" presId="urn:microsoft.com/office/officeart/2005/8/layout/list1"/>
    <dgm:cxn modelId="{74C985D1-BCD9-4C57-937A-1094A428A04A}" type="presParOf" srcId="{C710DB07-8FDD-48BE-BD2A-C2B46E8FDB92}" destId="{16DC4211-1E4E-401E-B2C3-6C6B469238A0}" srcOrd="1" destOrd="0" presId="urn:microsoft.com/office/officeart/2005/8/layout/list1"/>
    <dgm:cxn modelId="{D3EB63CE-1011-442E-BED4-EFC80187A928}" type="presParOf" srcId="{DDC4BE1B-D2AD-40D3-8521-CD93CC8C47FE}" destId="{13C72CAF-B556-4BCE-B86F-37C66882C2DA}" srcOrd="9" destOrd="0" presId="urn:microsoft.com/office/officeart/2005/8/layout/list1"/>
    <dgm:cxn modelId="{B39FA66D-976E-427B-BF00-6D20E772D30E}" type="presParOf" srcId="{DDC4BE1B-D2AD-40D3-8521-CD93CC8C47FE}" destId="{9A8ED6EE-7AFD-438C-AB47-B161270893FA}" srcOrd="10" destOrd="0" presId="urn:microsoft.com/office/officeart/2005/8/layout/list1"/>
    <dgm:cxn modelId="{40DD12BF-6233-4763-9D21-3FE51A6B733F}" type="presParOf" srcId="{DDC4BE1B-D2AD-40D3-8521-CD93CC8C47FE}" destId="{0F60DADB-D061-465B-9CB5-3F89B0288C6C}" srcOrd="11" destOrd="0" presId="urn:microsoft.com/office/officeart/2005/8/layout/list1"/>
    <dgm:cxn modelId="{C5DB439D-80EE-4BF5-8BE5-06FA8F9A70F0}" type="presParOf" srcId="{DDC4BE1B-D2AD-40D3-8521-CD93CC8C47FE}" destId="{B1205F98-ECDB-4276-8ED8-73463EC4EAD8}" srcOrd="12" destOrd="0" presId="urn:microsoft.com/office/officeart/2005/8/layout/list1"/>
    <dgm:cxn modelId="{4D5D425A-C09F-473C-9053-BAB7B789B5B2}" type="presParOf" srcId="{B1205F98-ECDB-4276-8ED8-73463EC4EAD8}" destId="{9BF40F97-5330-4F0F-A964-8253553AD2D4}" srcOrd="0" destOrd="0" presId="urn:microsoft.com/office/officeart/2005/8/layout/list1"/>
    <dgm:cxn modelId="{0EC12258-1905-4188-8A44-70C70017B160}" type="presParOf" srcId="{B1205F98-ECDB-4276-8ED8-73463EC4EAD8}" destId="{3DFF03A8-8B61-49F8-A7AA-CEB1C9A0CC66}" srcOrd="1" destOrd="0" presId="urn:microsoft.com/office/officeart/2005/8/layout/list1"/>
    <dgm:cxn modelId="{52C1E8A7-F591-40FC-8781-CABCD6861DF8}" type="presParOf" srcId="{DDC4BE1B-D2AD-40D3-8521-CD93CC8C47FE}" destId="{6C88625F-620E-433E-A8F0-C2C27322F526}" srcOrd="13" destOrd="0" presId="urn:microsoft.com/office/officeart/2005/8/layout/list1"/>
    <dgm:cxn modelId="{BF93B3A4-B85A-4D7E-8067-F0739AB2B5FA}" type="presParOf" srcId="{DDC4BE1B-D2AD-40D3-8521-CD93CC8C47FE}" destId="{2E3D602F-8E4E-43F7-8B96-1C3AC3A854C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B06741-AEDF-46E3-84A3-A9CB9E04E3EF}">
      <dsp:nvSpPr>
        <dsp:cNvPr id="0" name=""/>
        <dsp:cNvSpPr/>
      </dsp:nvSpPr>
      <dsp:spPr>
        <a:xfrm>
          <a:off x="0" y="317490"/>
          <a:ext cx="611983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4F3428-5C3A-4882-B7BA-8AEEE11B649F}">
      <dsp:nvSpPr>
        <dsp:cNvPr id="0" name=""/>
        <dsp:cNvSpPr/>
      </dsp:nvSpPr>
      <dsp:spPr>
        <a:xfrm>
          <a:off x="142875" y="0"/>
          <a:ext cx="5865132" cy="10980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21" tIns="0" rIns="16192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Повысить психолого-педагогическую компетентность родителей в вопросах развития и воспитания детей.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5" y="0"/>
        <a:ext cx="5865132" cy="1098082"/>
      </dsp:txXfrm>
    </dsp:sp>
    <dsp:sp modelId="{B8FF25C0-3859-4A56-94D8-BFF01C427C29}">
      <dsp:nvSpPr>
        <dsp:cNvPr id="0" name=""/>
        <dsp:cNvSpPr/>
      </dsp:nvSpPr>
      <dsp:spPr>
        <a:xfrm>
          <a:off x="0" y="1621114"/>
          <a:ext cx="611983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401D8-1595-4E92-88D8-B507CA025DDA}">
      <dsp:nvSpPr>
        <dsp:cNvPr id="0" name=""/>
        <dsp:cNvSpPr/>
      </dsp:nvSpPr>
      <dsp:spPr>
        <a:xfrm>
          <a:off x="142878" y="1318554"/>
          <a:ext cx="5837394" cy="1016326"/>
        </a:xfrm>
        <a:prstGeom prst="roundRect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21" tIns="0" rIns="16192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Сформировать осознанное отношение родителей к развитию детей раннего возраста.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8" y="1318554"/>
        <a:ext cx="5837394" cy="1016326"/>
      </dsp:txXfrm>
    </dsp:sp>
    <dsp:sp modelId="{7B6112D7-20B0-4C5E-9A1C-906992819F1B}">
      <dsp:nvSpPr>
        <dsp:cNvPr id="0" name=""/>
        <dsp:cNvSpPr/>
      </dsp:nvSpPr>
      <dsp:spPr>
        <a:xfrm>
          <a:off x="0" y="2907000"/>
          <a:ext cx="611983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B2D170-3759-4F78-9E4B-2BA972AB4946}">
      <dsp:nvSpPr>
        <dsp:cNvPr id="0" name=""/>
        <dsp:cNvSpPr/>
      </dsp:nvSpPr>
      <dsp:spPr>
        <a:xfrm>
          <a:off x="142875" y="2674944"/>
          <a:ext cx="5849338" cy="927015"/>
        </a:xfrm>
        <a:prstGeom prst="roundRect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21" tIns="0" rIns="16192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Создать условия для общения молодых семей по вопросам обмена опытом воспитания детей.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5" y="2674944"/>
        <a:ext cx="5849338" cy="9270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E783C1-1E1D-4ABA-A73F-EC69E20E9BDF}">
      <dsp:nvSpPr>
        <dsp:cNvPr id="0" name=""/>
        <dsp:cNvSpPr/>
      </dsp:nvSpPr>
      <dsp:spPr>
        <a:xfrm>
          <a:off x="0" y="408335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EE60B-8809-41A3-B66A-C5F300A4FD5E}">
      <dsp:nvSpPr>
        <dsp:cNvPr id="0" name=""/>
        <dsp:cNvSpPr/>
      </dsp:nvSpPr>
      <dsp:spPr>
        <a:xfrm>
          <a:off x="119043" y="103174"/>
          <a:ext cx="5826970" cy="106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Обсуждение актуальных проблем развития и воспитания детей.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9043" y="103174"/>
        <a:ext cx="5826970" cy="1067040"/>
      </dsp:txXfrm>
    </dsp:sp>
    <dsp:sp modelId="{B15CB0CA-0A21-4EF5-B06E-5B0A7CACFC5E}">
      <dsp:nvSpPr>
        <dsp:cNvPr id="0" name=""/>
        <dsp:cNvSpPr/>
      </dsp:nvSpPr>
      <dsp:spPr>
        <a:xfrm>
          <a:off x="0" y="2080146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69728-9E8D-41AE-9091-C25F04466E61}">
      <dsp:nvSpPr>
        <dsp:cNvPr id="0" name=""/>
        <dsp:cNvSpPr/>
      </dsp:nvSpPr>
      <dsp:spPr>
        <a:xfrm>
          <a:off x="119042" y="1487064"/>
          <a:ext cx="5857224" cy="1455440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Проигрывание ситуаций. Обучение родителей элементарным психологическим представлениям (консультации).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9042" y="1487064"/>
        <a:ext cx="5857224" cy="1455440"/>
      </dsp:txXfrm>
    </dsp:sp>
    <dsp:sp modelId="{CA90109E-3205-4C27-940E-F96FB0B67B03}">
      <dsp:nvSpPr>
        <dsp:cNvPr id="0" name=""/>
        <dsp:cNvSpPr/>
      </dsp:nvSpPr>
      <dsp:spPr>
        <a:xfrm>
          <a:off x="0" y="338932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312C0D-ACCC-469A-A3A7-35B6036BE307}">
      <dsp:nvSpPr>
        <dsp:cNvPr id="0" name=""/>
        <dsp:cNvSpPr/>
      </dsp:nvSpPr>
      <dsp:spPr>
        <a:xfrm>
          <a:off x="119043" y="3175008"/>
          <a:ext cx="5814660" cy="730675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Детские игры с родителями.</a:t>
          </a:r>
          <a:endParaRPr lang="ru-RU" sz="2400" kern="1200" dirty="0"/>
        </a:p>
      </dsp:txBody>
      <dsp:txXfrm>
        <a:off x="119043" y="3175008"/>
        <a:ext cx="5814660" cy="73067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58CB62-0489-4A5B-A966-59E801066A9A}">
      <dsp:nvSpPr>
        <dsp:cNvPr id="0" name=""/>
        <dsp:cNvSpPr/>
      </dsp:nvSpPr>
      <dsp:spPr>
        <a:xfrm>
          <a:off x="0" y="29813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824773-E11C-46D6-BBC5-AA6DBA7BD437}">
      <dsp:nvSpPr>
        <dsp:cNvPr id="0" name=""/>
        <dsp:cNvSpPr/>
      </dsp:nvSpPr>
      <dsp:spPr>
        <a:xfrm>
          <a:off x="285753" y="0"/>
          <a:ext cx="4264860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Ф.И.О.</a:t>
          </a:r>
          <a:endParaRPr lang="ru-RU" sz="1900" kern="1200" dirty="0"/>
        </a:p>
      </dsp:txBody>
      <dsp:txXfrm>
        <a:off x="285753" y="0"/>
        <a:ext cx="4264860" cy="560880"/>
      </dsp:txXfrm>
    </dsp:sp>
    <dsp:sp modelId="{71D71036-458E-4065-A4B2-476DCD36417F}">
      <dsp:nvSpPr>
        <dsp:cNvPr id="0" name=""/>
        <dsp:cNvSpPr/>
      </dsp:nvSpPr>
      <dsp:spPr>
        <a:xfrm>
          <a:off x="0" y="115997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2324921"/>
              <a:satOff val="-7429"/>
              <a:lumOff val="-1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16694-E75F-45A2-ADF4-DC0EE2A79BBE}">
      <dsp:nvSpPr>
        <dsp:cNvPr id="0" name=""/>
        <dsp:cNvSpPr/>
      </dsp:nvSpPr>
      <dsp:spPr>
        <a:xfrm>
          <a:off x="500064" y="857253"/>
          <a:ext cx="4979232" cy="560880"/>
        </a:xfrm>
        <a:prstGeom prst="roundRect">
          <a:avLst/>
        </a:prstGeom>
        <a:solidFill>
          <a:schemeClr val="accent3">
            <a:hueOff val="2324921"/>
            <a:satOff val="-7429"/>
            <a:lumOff val="-188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Что интересного вы узнали?</a:t>
          </a:r>
          <a:endParaRPr lang="ru-RU" sz="1900" kern="1200" dirty="0" smtClean="0">
            <a:solidFill>
              <a:srgbClr val="C00000"/>
            </a:solidFill>
          </a:endParaRPr>
        </a:p>
      </dsp:txBody>
      <dsp:txXfrm>
        <a:off x="500064" y="857253"/>
        <a:ext cx="4979232" cy="560880"/>
      </dsp:txXfrm>
    </dsp:sp>
    <dsp:sp modelId="{91EED3DB-159B-4B9C-888B-281F52E3E233}">
      <dsp:nvSpPr>
        <dsp:cNvPr id="0" name=""/>
        <dsp:cNvSpPr/>
      </dsp:nvSpPr>
      <dsp:spPr>
        <a:xfrm>
          <a:off x="0" y="202181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4649843"/>
              <a:satOff val="-14858"/>
              <a:lumOff val="-3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9EAE59-233B-4644-9ED5-A56CC22B8567}">
      <dsp:nvSpPr>
        <dsp:cNvPr id="0" name=""/>
        <dsp:cNvSpPr/>
      </dsp:nvSpPr>
      <dsp:spPr>
        <a:xfrm>
          <a:off x="389337" y="1741377"/>
          <a:ext cx="5450719" cy="560880"/>
        </a:xfrm>
        <a:prstGeom prst="roundRect">
          <a:avLst/>
        </a:prstGeom>
        <a:solidFill>
          <a:schemeClr val="accent3">
            <a:hueOff val="4649843"/>
            <a:satOff val="-14858"/>
            <a:lumOff val="-376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solidFill>
                <a:srgbClr val="C00000"/>
              </a:solidFill>
            </a:rPr>
            <a:t>Что вам больше всего понравилось?</a:t>
          </a:r>
          <a:endParaRPr lang="ru-RU" sz="1900" kern="1200" dirty="0" smtClean="0">
            <a:solidFill>
              <a:srgbClr val="C00000"/>
            </a:solidFill>
          </a:endParaRPr>
        </a:p>
      </dsp:txBody>
      <dsp:txXfrm>
        <a:off x="389337" y="1741377"/>
        <a:ext cx="5450719" cy="560880"/>
      </dsp:txXfrm>
    </dsp:sp>
    <dsp:sp modelId="{98800962-4350-4974-89E2-0A63652E6CB7}">
      <dsp:nvSpPr>
        <dsp:cNvPr id="0" name=""/>
        <dsp:cNvSpPr/>
      </dsp:nvSpPr>
      <dsp:spPr>
        <a:xfrm>
          <a:off x="0" y="288365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6974765"/>
              <a:satOff val="-22287"/>
              <a:lumOff val="-5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06D7AF-E0A2-4A25-AE3A-52C199E9840B}">
      <dsp:nvSpPr>
        <dsp:cNvPr id="0" name=""/>
        <dsp:cNvSpPr/>
      </dsp:nvSpPr>
      <dsp:spPr>
        <a:xfrm>
          <a:off x="928677" y="2643207"/>
          <a:ext cx="5450719" cy="560880"/>
        </a:xfrm>
        <a:prstGeom prst="roundRect">
          <a:avLst/>
        </a:prstGeom>
        <a:solidFill>
          <a:schemeClr val="accent3">
            <a:hueOff val="6974765"/>
            <a:satOff val="-22287"/>
            <a:lumOff val="-564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Что вам не понравилось?</a:t>
          </a:r>
          <a:endParaRPr lang="ru-RU" sz="1900" kern="1200" dirty="0" smtClean="0">
            <a:solidFill>
              <a:srgbClr val="C00000"/>
            </a:solidFill>
          </a:endParaRPr>
        </a:p>
      </dsp:txBody>
      <dsp:txXfrm>
        <a:off x="928677" y="2643207"/>
        <a:ext cx="5450719" cy="560880"/>
      </dsp:txXfrm>
    </dsp:sp>
    <dsp:sp modelId="{9134FCFF-0B2F-4C88-A87C-5D04535D1CEC}">
      <dsp:nvSpPr>
        <dsp:cNvPr id="0" name=""/>
        <dsp:cNvSpPr/>
      </dsp:nvSpPr>
      <dsp:spPr>
        <a:xfrm>
          <a:off x="0" y="374549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9299686"/>
              <a:satOff val="-29716"/>
              <a:lumOff val="-7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FBAF1-338B-4D17-B72E-DA3AC02A7FCF}">
      <dsp:nvSpPr>
        <dsp:cNvPr id="0" name=""/>
        <dsp:cNvSpPr/>
      </dsp:nvSpPr>
      <dsp:spPr>
        <a:xfrm>
          <a:off x="857273" y="3429026"/>
          <a:ext cx="6343710" cy="560880"/>
        </a:xfrm>
        <a:prstGeom prst="roundRect">
          <a:avLst/>
        </a:prstGeom>
        <a:solidFill>
          <a:schemeClr val="accent3">
            <a:hueOff val="9299686"/>
            <a:satOff val="-29716"/>
            <a:lumOff val="-753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Как можно еще помочь вашему ребенку?</a:t>
          </a:r>
          <a:endParaRPr lang="ru-RU" sz="1900" kern="1200" dirty="0" smtClean="0">
            <a:solidFill>
              <a:srgbClr val="C00000"/>
            </a:solidFill>
          </a:endParaRPr>
        </a:p>
      </dsp:txBody>
      <dsp:txXfrm>
        <a:off x="857273" y="3429026"/>
        <a:ext cx="6343710" cy="560880"/>
      </dsp:txXfrm>
    </dsp:sp>
    <dsp:sp modelId="{482D03CD-768C-48B1-AFD5-15DCCED9051C}">
      <dsp:nvSpPr>
        <dsp:cNvPr id="0" name=""/>
        <dsp:cNvSpPr/>
      </dsp:nvSpPr>
      <dsp:spPr>
        <a:xfrm>
          <a:off x="0" y="4607337"/>
          <a:ext cx="778674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7AC95-49B8-43C0-9C92-D2FAE71E07AB}">
      <dsp:nvSpPr>
        <dsp:cNvPr id="0" name=""/>
        <dsp:cNvSpPr/>
      </dsp:nvSpPr>
      <dsp:spPr>
        <a:xfrm>
          <a:off x="377930" y="4326897"/>
          <a:ext cx="7406066" cy="560880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О чем вы бы хотели знать о воспитании ваших детей? </a:t>
          </a:r>
          <a:endParaRPr lang="ru-RU" sz="1900" kern="1200" dirty="0" smtClean="0">
            <a:solidFill>
              <a:srgbClr val="C00000"/>
            </a:solidFill>
          </a:endParaRPr>
        </a:p>
      </dsp:txBody>
      <dsp:txXfrm>
        <a:off x="377930" y="4326897"/>
        <a:ext cx="7406066" cy="5608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C85070-CDDA-4E05-A632-76B79ED6AFFA}">
      <dsp:nvSpPr>
        <dsp:cNvPr id="0" name=""/>
        <dsp:cNvSpPr/>
      </dsp:nvSpPr>
      <dsp:spPr>
        <a:xfrm>
          <a:off x="0" y="246193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42CC98-19C6-4976-BBA7-5647FFADCA50}">
      <dsp:nvSpPr>
        <dsp:cNvPr id="0" name=""/>
        <dsp:cNvSpPr/>
      </dsp:nvSpPr>
      <dsp:spPr>
        <a:xfrm>
          <a:off x="142875" y="71439"/>
          <a:ext cx="5804291" cy="5514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Более чем у 80 % детей раннего возраста  процесс адаптации прошел безболезненно.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5" y="71439"/>
        <a:ext cx="5804291" cy="551434"/>
      </dsp:txXfrm>
    </dsp:sp>
    <dsp:sp modelId="{90586C27-72E5-40C1-853F-E41E4CF8CA3C}">
      <dsp:nvSpPr>
        <dsp:cNvPr id="0" name=""/>
        <dsp:cNvSpPr/>
      </dsp:nvSpPr>
      <dsp:spPr>
        <a:xfrm>
          <a:off x="0" y="1174888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6721063"/>
              <a:satOff val="2923"/>
              <a:lumOff val="8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96867D-0780-4D61-AD88-2E89F0822894}">
      <dsp:nvSpPr>
        <dsp:cNvPr id="0" name=""/>
        <dsp:cNvSpPr/>
      </dsp:nvSpPr>
      <dsp:spPr>
        <a:xfrm>
          <a:off x="142876" y="781847"/>
          <a:ext cx="5804020" cy="892767"/>
        </a:xfrm>
        <a:prstGeom prst="roundRect">
          <a:avLst/>
        </a:prstGeom>
        <a:solidFill>
          <a:schemeClr val="accent2">
            <a:hueOff val="-6721063"/>
            <a:satOff val="2923"/>
            <a:lumOff val="8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Уровень компетентности родителей повысился в вопросах развития и воспитания детей раннего возраста.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6" y="781847"/>
        <a:ext cx="5804020" cy="892767"/>
      </dsp:txXfrm>
    </dsp:sp>
    <dsp:sp modelId="{9A8ED6EE-7AFD-438C-AB47-B161270893FA}">
      <dsp:nvSpPr>
        <dsp:cNvPr id="0" name=""/>
        <dsp:cNvSpPr/>
      </dsp:nvSpPr>
      <dsp:spPr>
        <a:xfrm>
          <a:off x="0" y="3429024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3442126"/>
              <a:satOff val="5846"/>
              <a:lumOff val="17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C4211-1E4E-401E-B2C3-6C6B469238A0}">
      <dsp:nvSpPr>
        <dsp:cNvPr id="0" name=""/>
        <dsp:cNvSpPr/>
      </dsp:nvSpPr>
      <dsp:spPr>
        <a:xfrm>
          <a:off x="142876" y="3096439"/>
          <a:ext cx="5804020" cy="877275"/>
        </a:xfrm>
        <a:prstGeom prst="roundRect">
          <a:avLst/>
        </a:prstGeom>
        <a:solidFill>
          <a:schemeClr val="accent2">
            <a:hueOff val="-13442126"/>
            <a:satOff val="5846"/>
            <a:lumOff val="170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Между педагогами и родителями установились доверительные отношения, родители активно участвуют в жизни группы и детского сада.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6" y="3096439"/>
        <a:ext cx="5804020" cy="877275"/>
      </dsp:txXfrm>
    </dsp:sp>
    <dsp:sp modelId="{2E3D602F-8E4E-43F7-8B96-1C3AC3A854CA}">
      <dsp:nvSpPr>
        <dsp:cNvPr id="0" name=""/>
        <dsp:cNvSpPr/>
      </dsp:nvSpPr>
      <dsp:spPr>
        <a:xfrm>
          <a:off x="0" y="2357454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F03A8-8B61-49F8-A7AA-CEB1C9A0CC66}">
      <dsp:nvSpPr>
        <dsp:cNvPr id="0" name=""/>
        <dsp:cNvSpPr/>
      </dsp:nvSpPr>
      <dsp:spPr>
        <a:xfrm>
          <a:off x="142876" y="1928825"/>
          <a:ext cx="5804020" cy="1003406"/>
        </a:xfrm>
        <a:prstGeom prst="roundRect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Родители проявляют  осознанное отношение к личностному развитию своих детей, консультируются по разным вопросам, обращаются к специалистам за необходимой помощью.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6" y="1928825"/>
        <a:ext cx="5804020" cy="1003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AF55B-7DE5-490B-90E3-BC99CFC38771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025DD-0424-480A-8ABD-EA73DFDAD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F6F47-95BB-4208-9506-BB7E4EC73A4E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DEFCA-D541-4C7A-BB30-5CE52595B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DEFCA-D541-4C7A-BB30-5CE52595B2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DEFCA-D541-4C7A-BB30-5CE52595B2B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DEFCA-D541-4C7A-BB30-5CE52595B2B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DEFCA-D541-4C7A-BB30-5CE52595B2B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3BEB3E-10D8-42E4-94BB-7EF394709536}" type="datetimeFigureOut">
              <a:rPr lang="ru-RU" smtClean="0"/>
              <a:pPr/>
              <a:t>01.11.2018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330C30-EE12-4CAB-8919-D85316FF0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11" Type="http://schemas.openxmlformats.org/officeDocument/2006/relationships/diagramColors" Target="../diagrams/colors2.xml"/><Relationship Id="rId5" Type="http://schemas.openxmlformats.org/officeDocument/2006/relationships/diagramLayout" Target="../diagrams/layout1.xml"/><Relationship Id="rId10" Type="http://schemas.openxmlformats.org/officeDocument/2006/relationships/diagramQuickStyle" Target="../diagrams/quickStyle2.xml"/><Relationship Id="rId4" Type="http://schemas.openxmlformats.org/officeDocument/2006/relationships/diagramData" Target="../diagrams/data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55576" y="548681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 «Мамина школа»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13" name="Рисунок 12" descr="SDC120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3214686"/>
            <a:ext cx="3857652" cy="3214710"/>
          </a:xfrm>
          <a:prstGeom prst="rect">
            <a:avLst/>
          </a:prstGeom>
        </p:spPr>
      </p:pic>
      <p:pic>
        <p:nvPicPr>
          <p:cNvPr id="8" name="Рисунок 7" descr="SDC120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2000240"/>
            <a:ext cx="3643338" cy="3214710"/>
          </a:xfrm>
          <a:prstGeom prst="rect">
            <a:avLst/>
          </a:prstGeom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Совместная Игр «Поезд»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8674" name="Picture 2" descr="F:\гузель 2\SDC12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785926"/>
            <a:ext cx="4191000" cy="3143250"/>
          </a:xfrm>
          <a:prstGeom prst="rect">
            <a:avLst/>
          </a:prstGeom>
          <a:noFill/>
        </p:spPr>
      </p:pic>
      <p:pic>
        <p:nvPicPr>
          <p:cNvPr id="28675" name="Picture 3" descr="F:\гузель 2\SDC12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000372"/>
            <a:ext cx="4149734" cy="31123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Совместные режимные моменты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698" name="Picture 2" descr="F:\гузель 2\SDC12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643050"/>
            <a:ext cx="4095779" cy="3071834"/>
          </a:xfrm>
          <a:prstGeom prst="rect">
            <a:avLst/>
          </a:prstGeom>
          <a:noFill/>
        </p:spPr>
      </p:pic>
      <p:pic>
        <p:nvPicPr>
          <p:cNvPr id="29699" name="Picture 3" descr="F:\гузель 2\SDC12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214686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Совместная игра «Шнуровки»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22" name="Picture 2" descr="F:\гузель 2\SDC120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4753" y="1928802"/>
            <a:ext cx="4000528" cy="3000396"/>
          </a:xfrm>
          <a:prstGeom prst="rect">
            <a:avLst/>
          </a:prstGeom>
          <a:noFill/>
        </p:spPr>
      </p:pic>
      <p:pic>
        <p:nvPicPr>
          <p:cNvPr id="30724" name="Picture 4" descr="F:\гузель 2\SDC120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071810"/>
            <a:ext cx="4057648" cy="30432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Схема 2"/>
          <p:cNvGraphicFramePr/>
          <p:nvPr/>
        </p:nvGraphicFramePr>
        <p:xfrm>
          <a:off x="642910" y="1500174"/>
          <a:ext cx="7786742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142852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этап- Подведение итогов работы.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После проделанной работы провели опрос родителей</a:t>
            </a:r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по работе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Схема 17"/>
          <p:cNvGraphicFramePr/>
          <p:nvPr/>
        </p:nvGraphicFramePr>
        <p:xfrm>
          <a:off x="1357290" y="10001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1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ublic\Pictures\Sample Pictures\0001-001-__________-_____________-_________-_-______-______________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214282" y="4976863"/>
            <a:ext cx="892971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проекта: воспитатель 1 младшей группы №2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Габдрахимова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Гузель Рафаиловна.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1604" y="4214819"/>
            <a:ext cx="6786610" cy="250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Автор проекта: МБДОУ «Детский сад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 №31»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воспитатель1 младшей группы №2 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Габдрахимова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Гузель Рафаиловна.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Documents and Settings\Admin\Рабочий стол\фото гузель\P10505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8860" y="214290"/>
            <a:ext cx="4786346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Pictures\master03_backgroun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4063" y="1519238"/>
            <a:ext cx="5095875" cy="3819525"/>
          </a:xfrm>
          <a:prstGeom prst="rect">
            <a:avLst/>
          </a:prstGeom>
          <a:noFill/>
        </p:spPr>
      </p:pic>
      <p:pic>
        <p:nvPicPr>
          <p:cNvPr id="4" name="Picture 2" descr="C:\Users\Пользователь\Pictures\master03_backgroun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6463" y="1671638"/>
            <a:ext cx="5095875" cy="3819525"/>
          </a:xfrm>
          <a:prstGeom prst="rect">
            <a:avLst/>
          </a:prstGeom>
          <a:noFill/>
        </p:spPr>
      </p:pic>
      <p:pic>
        <p:nvPicPr>
          <p:cNvPr id="5" name="Picture 2" descr="C:\Users\Пользователь\Pictures\master03_backgroun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357430"/>
            <a:ext cx="5095875" cy="38195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928670"/>
            <a:ext cx="864399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600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оказание консультативной помощи по вопросам воспитания детей раннего возраста, преодоление психолого-педагогической некомпетентности молодых семей</a:t>
            </a:r>
            <a:r>
              <a:rPr lang="ru-RU" sz="4000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928662" y="3929066"/>
            <a:ext cx="7429552" cy="2428892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консультативной помощи по вопросам воспитания детей раннего возраста, преодоление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педагогической некомпетентности молодых семей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071670" y="571480"/>
            <a:ext cx="5572164" cy="14144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>
            <a:off x="4332829" y="2668039"/>
            <a:ext cx="1192722" cy="571504"/>
          </a:xfrm>
          <a:prstGeom prst="notched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хема 3"/>
          <p:cNvGraphicFramePr/>
          <p:nvPr/>
        </p:nvGraphicFramePr>
        <p:xfrm>
          <a:off x="1643042" y="1357298"/>
          <a:ext cx="6167438" cy="4135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500166" y="1397000"/>
          <a:ext cx="6119834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57290" y="142852"/>
            <a:ext cx="6929486" cy="10001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5572140"/>
            <a:ext cx="6096000" cy="4284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Группа 8"/>
          <p:cNvGrpSpPr/>
          <p:nvPr/>
        </p:nvGrpSpPr>
        <p:grpSpPr>
          <a:xfrm>
            <a:off x="1714480" y="5357826"/>
            <a:ext cx="5804291" cy="875515"/>
            <a:chOff x="119043" y="2246315"/>
            <a:chExt cx="5804291" cy="875515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19043" y="2246315"/>
              <a:ext cx="5804291" cy="87551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61782" y="2289054"/>
              <a:ext cx="5718813" cy="7900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Способствовать установлению сотрудничества детского сада и семьи  в вопросах обучения, воспитания и развития детей.</a:t>
              </a:r>
              <a:r>
                <a:rPr lang="ru-RU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работы с родителями: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500174"/>
            <a:ext cx="8858312" cy="300039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позволяющие выстраивать отношения 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 родителями: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071670" y="571480"/>
            <a:ext cx="5572164" cy="14144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143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этап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00034" y="3571876"/>
            <a:ext cx="8215370" cy="2786082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143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 «Давайте познакомимся!»      н</a:t>
            </a:r>
            <a:r>
              <a:rPr lang="ru-RU" sz="2400" dirty="0" smtClean="0">
                <a:solidFill>
                  <a:srgbClr val="C00000"/>
                </a:solidFill>
              </a:rPr>
              <a:t>а собрании    «Адаптируемся вместе» было проведено знакомство родителей между собой, обозначены  проблемы детей, связанные с адаптацией к ДОУ, родителям предлагались практические упражнения, в ходе которых они должны были найти способы решения обозначенной проблемы.</a:t>
            </a:r>
            <a:endParaRPr lang="ru-RU" sz="1200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 rot="5400000">
            <a:off x="4261391" y="2525163"/>
            <a:ext cx="1192722" cy="571504"/>
          </a:xfrm>
          <a:prstGeom prst="notched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индивидуальные беседы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1746" name="Picture 2" descr="F:\фото гузель\P10505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857364"/>
            <a:ext cx="4052886" cy="3039665"/>
          </a:xfrm>
          <a:prstGeom prst="rect">
            <a:avLst/>
          </a:prstGeom>
          <a:noFill/>
        </p:spPr>
      </p:pic>
      <p:pic>
        <p:nvPicPr>
          <p:cNvPr id="31747" name="Picture 3" descr="F:\гузель 2\4333787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28934"/>
            <a:ext cx="4129118" cy="30968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357167"/>
            <a:ext cx="878687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solidFill>
                  <a:srgbClr val="C00000"/>
                </a:solidFill>
              </a:rPr>
              <a:t>«Давайте подружимся!». На этом этапе мы родителям предложили уже активные формы взаимодействия. Провели  родительское собрание на тему: </a:t>
            </a:r>
            <a:r>
              <a:rPr lang="ru-RU" sz="2800" b="1" dirty="0" smtClean="0">
                <a:solidFill>
                  <a:srgbClr val="C00000"/>
                </a:solidFill>
              </a:rPr>
              <a:t>«Развитие мелкой моторики и координации движений пальцев рук у детей младшего дошкольного возраста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etod_obe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3143248"/>
            <a:ext cx="3714776" cy="307183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1158</TotalTime>
  <Words>346</Words>
  <Application>Microsoft Office PowerPoint</Application>
  <PresentationFormat>Экран (4:3)</PresentationFormat>
  <Paragraphs>44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          Задачи проекта: </vt:lpstr>
      <vt:lpstr>Методы работы с родителями:</vt:lpstr>
      <vt:lpstr>Этапы позволяющие выстраивать отношения  с  родителями:</vt:lpstr>
      <vt:lpstr>Слайд 7</vt:lpstr>
      <vt:lpstr>индивидуальные беседы</vt:lpstr>
      <vt:lpstr>Слайд 9</vt:lpstr>
      <vt:lpstr>Совместная Игр «Поезд»</vt:lpstr>
      <vt:lpstr>Совместные режимные моменты</vt:lpstr>
      <vt:lpstr>Совместная игра «Шнуровки» </vt:lpstr>
      <vt:lpstr>Слайд 13</vt:lpstr>
      <vt:lpstr>Результаты по работе проекта: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«Мамина школа» МБДОУ «детский сад общеразвивающего вида №31» Автор проекта: воспитатель 1младшей группы №1 Габдрахимова  Гузель Рафаиловна</dc:title>
  <dc:creator>Пользователь</dc:creator>
  <cp:lastModifiedBy>Пользователь</cp:lastModifiedBy>
  <cp:revision>118</cp:revision>
  <dcterms:created xsi:type="dcterms:W3CDTF">2012-04-05T10:10:52Z</dcterms:created>
  <dcterms:modified xsi:type="dcterms:W3CDTF">2018-11-01T18:56:17Z</dcterms:modified>
</cp:coreProperties>
</file>