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4" r:id="rId2"/>
    <p:sldId id="266" r:id="rId3"/>
    <p:sldId id="265" r:id="rId4"/>
    <p:sldId id="287" r:id="rId5"/>
    <p:sldId id="258" r:id="rId6"/>
    <p:sldId id="263" r:id="rId7"/>
    <p:sldId id="262" r:id="rId8"/>
    <p:sldId id="270" r:id="rId9"/>
    <p:sldId id="271" r:id="rId10"/>
    <p:sldId id="272" r:id="rId11"/>
    <p:sldId id="280" r:id="rId12"/>
    <p:sldId id="273" r:id="rId13"/>
    <p:sldId id="261" r:id="rId14"/>
    <p:sldId id="278" r:id="rId15"/>
    <p:sldId id="286" r:id="rId16"/>
    <p:sldId id="292" r:id="rId17"/>
    <p:sldId id="295" r:id="rId18"/>
    <p:sldId id="298" r:id="rId19"/>
    <p:sldId id="299" r:id="rId20"/>
    <p:sldId id="260" r:id="rId21"/>
    <p:sldId id="274" r:id="rId22"/>
    <p:sldId id="275" r:id="rId23"/>
    <p:sldId id="267" r:id="rId24"/>
    <p:sldId id="283" r:id="rId25"/>
    <p:sldId id="300" r:id="rId26"/>
    <p:sldId id="276" r:id="rId27"/>
    <p:sldId id="288" r:id="rId28"/>
    <p:sldId id="281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48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B001A-4723-480F-ADB6-B19178FA957E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E48ED-3789-4486-B10A-7458EA81AD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B001A-4723-480F-ADB6-B19178FA957E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E48ED-3789-4486-B10A-7458EA81AD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B001A-4723-480F-ADB6-B19178FA957E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E48ED-3789-4486-B10A-7458EA81AD0D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B001A-4723-480F-ADB6-B19178FA957E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E48ED-3789-4486-B10A-7458EA81AD0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B001A-4723-480F-ADB6-B19178FA957E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E48ED-3789-4486-B10A-7458EA81AD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B001A-4723-480F-ADB6-B19178FA957E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E48ED-3789-4486-B10A-7458EA81AD0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B001A-4723-480F-ADB6-B19178FA957E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E48ED-3789-4486-B10A-7458EA81AD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B001A-4723-480F-ADB6-B19178FA957E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E48ED-3789-4486-B10A-7458EA81AD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B001A-4723-480F-ADB6-B19178FA957E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E48ED-3789-4486-B10A-7458EA81AD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B001A-4723-480F-ADB6-B19178FA957E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E48ED-3789-4486-B10A-7458EA81AD0D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B001A-4723-480F-ADB6-B19178FA957E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E48ED-3789-4486-B10A-7458EA81AD0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67DB001A-4723-480F-ADB6-B19178FA957E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97BE48ED-3789-4486-B10A-7458EA81AD0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3168351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Муниципальное автономное дошкольное образовательное учреждение города Новосибирск детский сад № 59 «Золотой петушок»</a:t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 smtClean="0"/>
              <a:t>Проект « В гостях у сказки»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944816" cy="1473200"/>
          </a:xfrm>
        </p:spPr>
        <p:txBody>
          <a:bodyPr>
            <a:normAutofit fontScale="85000" lnSpcReduction="20000"/>
          </a:bodyPr>
          <a:lstStyle/>
          <a:p>
            <a:pPr algn="r"/>
            <a:endParaRPr lang="ru-RU" sz="1800" dirty="0"/>
          </a:p>
          <a:p>
            <a:pPr algn="r"/>
            <a:r>
              <a:rPr lang="ru-RU" sz="1800" dirty="0" smtClean="0">
                <a:solidFill>
                  <a:schemeClr val="tx1"/>
                </a:solidFill>
              </a:rPr>
              <a:t>Выполнила: Казак Е.С.</a:t>
            </a:r>
          </a:p>
          <a:p>
            <a:pPr algn="r"/>
            <a:r>
              <a:rPr lang="ru-RU" sz="1800" dirty="0" smtClean="0">
                <a:solidFill>
                  <a:schemeClr val="tx1"/>
                </a:solidFill>
              </a:rPr>
              <a:t>  </a:t>
            </a:r>
            <a:r>
              <a:rPr lang="ru-RU" sz="1800" dirty="0" err="1" smtClean="0">
                <a:solidFill>
                  <a:schemeClr val="tx1"/>
                </a:solidFill>
              </a:rPr>
              <a:t>Желонкина</a:t>
            </a:r>
            <a:r>
              <a:rPr lang="ru-RU" sz="1800" dirty="0" smtClean="0">
                <a:solidFill>
                  <a:schemeClr val="tx1"/>
                </a:solidFill>
              </a:rPr>
              <a:t> А.А.</a:t>
            </a:r>
          </a:p>
          <a:p>
            <a:endParaRPr lang="ru-RU" sz="1800" dirty="0" smtClean="0">
              <a:solidFill>
                <a:schemeClr val="tx1"/>
              </a:solidFill>
            </a:endParaRPr>
          </a:p>
          <a:p>
            <a:endParaRPr lang="ru-RU" sz="1800" dirty="0" smtClean="0">
              <a:solidFill>
                <a:schemeClr val="tx1"/>
              </a:solidFill>
            </a:endParaRPr>
          </a:p>
          <a:p>
            <a:r>
              <a:rPr lang="ru-RU" sz="1800" dirty="0" smtClean="0">
                <a:solidFill>
                  <a:schemeClr val="tx1"/>
                </a:solidFill>
              </a:rPr>
              <a:t>Новосибирск 2018</a:t>
            </a:r>
            <a:endParaRPr lang="ru-RU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7590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Создание короны для принцесс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956717" y="3930731"/>
            <a:ext cx="3035829" cy="278092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3713894"/>
            <a:ext cx="2963469" cy="2891813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67568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3640" y="2134711"/>
            <a:ext cx="4623354" cy="346751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Изготовление сказочных атрибутов для мини- музея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391980" y="1952838"/>
            <a:ext cx="4608511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3182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755575" y="2276872"/>
            <a:ext cx="7416823" cy="386511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Волшебная ярмарка мини-музей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56085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2339752" y="1772816"/>
            <a:ext cx="4032448" cy="442000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Центр </a:t>
            </a:r>
            <a:r>
              <a:rPr lang="ru-RU" smtClean="0"/>
              <a:t>литературы </a:t>
            </a:r>
            <a:br>
              <a:rPr lang="ru-RU" smtClean="0"/>
            </a:br>
            <a:r>
              <a:rPr lang="ru-RU" smtClean="0"/>
              <a:t>Создание книжки-малышки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42478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240006">
            <a:off x="5008563" y="882610"/>
            <a:ext cx="4231594" cy="317369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379425">
            <a:off x="272211" y="1137572"/>
            <a:ext cx="4255723" cy="31917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3616038"/>
            <a:ext cx="4394322" cy="3295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9121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Центр драматизация </a:t>
            </a:r>
            <a:br>
              <a:rPr lang="ru-RU" dirty="0" smtClean="0"/>
            </a:br>
            <a:r>
              <a:rPr lang="ru-RU" sz="2000" dirty="0" smtClean="0"/>
              <a:t>Театрализованное представление по сказке </a:t>
            </a:r>
            <a:r>
              <a:rPr lang="ru-RU" sz="2000" dirty="0" err="1" smtClean="0"/>
              <a:t>К.Чуковского</a:t>
            </a:r>
            <a:r>
              <a:rPr lang="ru-RU" sz="2000" dirty="0" smtClean="0"/>
              <a:t> «Айболит»</a:t>
            </a:r>
            <a:endParaRPr lang="ru-RU" sz="2000" dirty="0"/>
          </a:p>
        </p:txBody>
      </p:sp>
      <p:pic>
        <p:nvPicPr>
          <p:cNvPr id="5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3109785" y="2061165"/>
            <a:ext cx="3446463" cy="4065315"/>
          </a:xfrm>
        </p:spPr>
      </p:pic>
      <p:sp>
        <p:nvSpPr>
          <p:cNvPr id="3" name="Объект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42560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Театрализованное представление по сказке «Три поросенка»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676275" y="2969419"/>
            <a:ext cx="3822700" cy="286702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645025" y="2969419"/>
            <a:ext cx="3822700" cy="2867025"/>
          </a:xfrm>
        </p:spPr>
      </p:pic>
    </p:spTree>
    <p:extLst>
      <p:ext uri="{BB962C8B-B14F-4D97-AF65-F5344CB8AC3E}">
        <p14:creationId xmlns:p14="http://schemas.microsoft.com/office/powerpoint/2010/main" val="7996507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>
            <a:off x="179512" y="260648"/>
            <a:ext cx="4320480" cy="324036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8542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Настольный театр</a:t>
            </a:r>
            <a:br>
              <a:rPr lang="ru-RU" dirty="0" smtClean="0"/>
            </a:br>
            <a:r>
              <a:rPr lang="ru-RU" sz="2000" dirty="0" smtClean="0"/>
              <a:t> Театрализация «Три поросенка»</a:t>
            </a:r>
            <a:endParaRPr lang="ru-RU" sz="2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3802" y="2679192"/>
            <a:ext cx="3822700" cy="3384376"/>
          </a:xfrm>
        </p:spPr>
      </p:pic>
      <p:sp>
        <p:nvSpPr>
          <p:cNvPr id="3" name="Объект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0889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Театрализация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8132" y="2682600"/>
            <a:ext cx="3822700" cy="3127524"/>
          </a:xfrm>
        </p:spPr>
      </p:pic>
      <p:sp>
        <p:nvSpPr>
          <p:cNvPr id="3" name="Объект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7920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2000" dirty="0" smtClean="0">
                <a:latin typeface="Bookman Old Style" pitchFamily="18" charset="0"/>
              </a:rPr>
              <a:t>Вид проекта: Краткосрочный, групповой.</a:t>
            </a:r>
            <a:endParaRPr lang="ru-RU" sz="2000" dirty="0">
              <a:latin typeface="Bookman Old Style" pitchFamily="18" charset="0"/>
            </a:endParaRPr>
          </a:p>
          <a:p>
            <a:pPr marL="0" indent="0">
              <a:buNone/>
            </a:pPr>
            <a:r>
              <a:rPr lang="ru-RU" sz="2000" b="1" dirty="0">
                <a:latin typeface="Bookman Old Style" pitchFamily="18" charset="0"/>
              </a:rPr>
              <a:t>1. Цели:</a:t>
            </a:r>
            <a:r>
              <a:rPr lang="ru-RU" sz="2000" dirty="0">
                <a:latin typeface="Bookman Old Style" pitchFamily="18" charset="0"/>
              </a:rPr>
              <a:t> обобщить знания детей о прочитанных художественных произведениях, прививать любовь к литературным произведениям и их </a:t>
            </a:r>
            <a:r>
              <a:rPr lang="ru-RU" sz="2000" dirty="0" smtClean="0">
                <a:latin typeface="Bookman Old Style" pitchFamily="18" charset="0"/>
              </a:rPr>
              <a:t>героям.</a:t>
            </a:r>
          </a:p>
          <a:p>
            <a:pPr marL="0" indent="0">
              <a:buNone/>
            </a:pPr>
            <a:r>
              <a:rPr lang="ru-RU" sz="2000" b="1" dirty="0" smtClean="0">
                <a:latin typeface="Bookman Old Style" pitchFamily="18" charset="0"/>
              </a:rPr>
              <a:t>2</a:t>
            </a:r>
            <a:r>
              <a:rPr lang="ru-RU" sz="2000" b="1" dirty="0">
                <a:latin typeface="Bookman Old Style" pitchFamily="18" charset="0"/>
              </a:rPr>
              <a:t>. Задачи</a:t>
            </a:r>
            <a:r>
              <a:rPr lang="ru-RU" sz="2000" b="1" dirty="0" smtClean="0">
                <a:latin typeface="Bookman Old Style" pitchFamily="18" charset="0"/>
              </a:rPr>
              <a:t>:</a:t>
            </a:r>
          </a:p>
          <a:p>
            <a:r>
              <a:rPr lang="ru-RU" sz="2000" dirty="0" smtClean="0">
                <a:latin typeface="Bookman Old Style" pitchFamily="18" charset="0"/>
              </a:rPr>
              <a:t>Знакомство с различными видами сказочных произведений,</a:t>
            </a:r>
            <a:endParaRPr lang="ru-RU" sz="2000" dirty="0">
              <a:latin typeface="Bookman Old Style" pitchFamily="18" charset="0"/>
            </a:endParaRPr>
          </a:p>
          <a:p>
            <a:pPr lvl="0"/>
            <a:r>
              <a:rPr lang="ru-RU" sz="2000" dirty="0">
                <a:latin typeface="Bookman Old Style" pitchFamily="18" charset="0"/>
              </a:rPr>
              <a:t>Вызвать у детей интерес к книгам, их рассматриванию (вместе со взрослыми и самостоятельно</a:t>
            </a:r>
            <a:r>
              <a:rPr lang="ru-RU" sz="2000" dirty="0" smtClean="0">
                <a:latin typeface="Bookman Old Style" pitchFamily="18" charset="0"/>
              </a:rPr>
              <a:t>), устному народному фольклору,</a:t>
            </a:r>
          </a:p>
          <a:p>
            <a:pPr lvl="0"/>
            <a:r>
              <a:rPr lang="ru-RU" sz="2000" dirty="0" smtClean="0">
                <a:latin typeface="Bookman Old Style" pitchFamily="18" charset="0"/>
              </a:rPr>
              <a:t>Узнавать персонажей сказок, знать название и автора,</a:t>
            </a:r>
          </a:p>
          <a:p>
            <a:pPr marL="0" lvl="0" indent="0">
              <a:buNone/>
            </a:pPr>
            <a:r>
              <a:rPr lang="ru-RU" sz="2000" dirty="0">
                <a:latin typeface="Bookman Old Style" pitchFamily="18" charset="0"/>
              </a:rPr>
              <a:t> </a:t>
            </a:r>
            <a:r>
              <a:rPr lang="ru-RU" sz="2000" dirty="0" smtClean="0">
                <a:latin typeface="Bookman Old Style" pitchFamily="18" charset="0"/>
              </a:rPr>
              <a:t>    Развивать </a:t>
            </a:r>
            <a:r>
              <a:rPr lang="ru-RU" sz="2000" dirty="0">
                <a:latin typeface="Bookman Old Style" pitchFamily="18" charset="0"/>
              </a:rPr>
              <a:t>творческие навыки, коммуникативные умения;</a:t>
            </a:r>
          </a:p>
          <a:p>
            <a:r>
              <a:rPr lang="ru-RU" sz="2000" dirty="0" smtClean="0">
                <a:latin typeface="Bookman Old Style" pitchFamily="18" charset="0"/>
              </a:rPr>
              <a:t>Развитие речи детей посредствам составления рассказов и сказок и рассказыванию, учиться рассуждать,</a:t>
            </a:r>
          </a:p>
          <a:p>
            <a:r>
              <a:rPr lang="ru-RU" sz="2000" dirty="0" smtClean="0">
                <a:latin typeface="Bookman Old Style" pitchFamily="18" charset="0"/>
              </a:rPr>
              <a:t>Развивать творческую самостоятельность, в организации театральных игр.</a:t>
            </a:r>
            <a:endParaRPr lang="ru-RU" sz="2000" dirty="0">
              <a:latin typeface="Bookman Old Style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latin typeface="Book Antiqua" pitchFamily="18" charset="0"/>
              </a:rPr>
              <a:t>Летний проект</a:t>
            </a:r>
            <a:endParaRPr lang="ru-RU" sz="5400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670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93344" y="2182131"/>
            <a:ext cx="4333772" cy="325033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Открытая площадка </a:t>
            </a:r>
            <a:br>
              <a:rPr lang="ru-RU" dirty="0" smtClean="0"/>
            </a:br>
            <a:r>
              <a:rPr lang="ru-RU" sz="2800" dirty="0" smtClean="0"/>
              <a:t>«Строим замки из песка»</a:t>
            </a:r>
            <a:endParaRPr lang="ru-RU" sz="2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572000" y="1640410"/>
            <a:ext cx="4104456" cy="4236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8343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43379" y="2095707"/>
            <a:ext cx="4887383" cy="366553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Замки из песка и кубиков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926432" y="2063352"/>
            <a:ext cx="4896544" cy="3739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9343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13631" y="1210905"/>
            <a:ext cx="4132761" cy="612068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Конструирование</a:t>
            </a:r>
            <a:br>
              <a:rPr lang="ru-RU" dirty="0" smtClean="0"/>
            </a:br>
            <a:r>
              <a:rPr lang="ru-RU" dirty="0" smtClean="0"/>
              <a:t> «Строим цветочный город»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07036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Центр игротеки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2200" dirty="0" smtClean="0"/>
              <a:t>разрезные картинки, </a:t>
            </a:r>
            <a:r>
              <a:rPr lang="ru-RU" sz="2200" dirty="0" err="1" smtClean="0"/>
              <a:t>пазлы</a:t>
            </a:r>
            <a:endParaRPr lang="ru-RU" sz="2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375369" y="1700807"/>
            <a:ext cx="4299945" cy="3312368"/>
          </a:xfrm>
          <a:prstGeom prst="rect">
            <a:avLst/>
          </a:prstGeom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6255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15743" y="1852047"/>
            <a:ext cx="4666298" cy="349972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Создание </a:t>
            </a:r>
            <a:r>
              <a:rPr lang="ru-RU" dirty="0" err="1" smtClean="0"/>
              <a:t>лэпбука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210656" y="1918137"/>
            <a:ext cx="4618938" cy="3464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0823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Рассказываем сказки по </a:t>
            </a:r>
            <a:r>
              <a:rPr lang="ru-RU" sz="2800" dirty="0" err="1" smtClean="0"/>
              <a:t>мнемотаблицам</a:t>
            </a:r>
            <a:endParaRPr lang="ru-RU" sz="2800" dirty="0"/>
          </a:p>
        </p:txBody>
      </p:sp>
      <p:pic>
        <p:nvPicPr>
          <p:cNvPr id="3" name="Объект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359024" y="1412776"/>
            <a:ext cx="3592992" cy="269474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653880" y="1332742"/>
            <a:ext cx="3336370" cy="2502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38289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>
            <a:off x="323528" y="1700808"/>
            <a:ext cx="4032448" cy="475252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Центр спорта </a:t>
            </a:r>
            <a:br>
              <a:rPr lang="ru-RU" dirty="0" smtClean="0"/>
            </a:br>
            <a:r>
              <a:rPr lang="ru-RU" sz="3600" dirty="0" smtClean="0"/>
              <a:t>Дыхательная гимнастика «Золотая рыбка»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644008" y="1700808"/>
            <a:ext cx="4097478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01699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Bookman Old Style" pitchFamily="18" charset="0"/>
              </a:rPr>
              <a:t>Презентация проекта проходила в виде:</a:t>
            </a:r>
          </a:p>
          <a:p>
            <a:r>
              <a:rPr lang="ru-RU" dirty="0" smtClean="0">
                <a:latin typeface="Bookman Old Style" pitchFamily="18" charset="0"/>
              </a:rPr>
              <a:t>Викторины по сказкам</a:t>
            </a:r>
          </a:p>
          <a:p>
            <a:r>
              <a:rPr lang="ru-RU" dirty="0" smtClean="0">
                <a:latin typeface="Bookman Old Style" pitchFamily="18" charset="0"/>
              </a:rPr>
              <a:t>Коллективной работы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 этап –Презентация проекта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89608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592795"/>
            <a:ext cx="3888432" cy="36004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Викторина по сказкам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556792"/>
            <a:ext cx="4248472" cy="3672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7353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Bookman Old Style" pitchFamily="18" charset="0"/>
              </a:rPr>
              <a:t>Дети нашей группы очень любят сказки, рисуют и пишут сказки собственного сочинения</a:t>
            </a:r>
            <a:r>
              <a:rPr lang="ru-RU" smtClean="0">
                <a:latin typeface="Bookman Old Style" pitchFamily="18" charset="0"/>
              </a:rPr>
              <a:t>. </a:t>
            </a:r>
            <a:endParaRPr lang="ru-RU" dirty="0" smtClean="0">
              <a:latin typeface="Bookman Old Style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Bookman Old Style" pitchFamily="18" charset="0"/>
              </a:rPr>
              <a:t>Недавно в группе появился настольный театр, дети стали активно использовать центр  в драматизации и инсценировке сказок. Так появился проект «В гостях у сказки».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 этап - ВЫБОР ТЕМЫ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21340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708920"/>
            <a:ext cx="8229600" cy="3301827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Разучивание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отрывка «Муха-Цокотуха», чтение рассказов, стихотворений, загадок по теме, чтение русских народных сказок «Гуси-Лебеди», «Иван Царевич и Серый вол» и другие.</a:t>
            </a: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сказок,</a:t>
            </a:r>
          </a:p>
          <a:p>
            <a:r>
              <a:rPr lang="ru-RU" sz="1800" dirty="0" smtClean="0">
                <a:latin typeface="Bookman Old Style" pitchFamily="18" charset="0"/>
              </a:rPr>
              <a:t>Проведение бесед с детьми по сказкам «Откуда сказка к нам пришла?», «Добро побеждает зло», «Сказка ложь, да в ней намек».</a:t>
            </a:r>
          </a:p>
          <a:p>
            <a:r>
              <a:rPr lang="ru-RU" sz="1800" dirty="0" smtClean="0">
                <a:latin typeface="Bookman Old Style" pitchFamily="18" charset="0"/>
              </a:rPr>
              <a:t>Образовательные ситуации: Самые известные сказочники, устное творчество, Почему называют сказки русские народные?</a:t>
            </a:r>
          </a:p>
          <a:p>
            <a:r>
              <a:rPr lang="ru-RU" sz="1800" dirty="0" smtClean="0">
                <a:latin typeface="Bookman Old Style" pitchFamily="18" charset="0"/>
              </a:rPr>
              <a:t>Пересказ с помощью </a:t>
            </a:r>
            <a:r>
              <a:rPr lang="ru-RU" sz="1800" dirty="0" err="1" smtClean="0">
                <a:latin typeface="Bookman Old Style" pitchFamily="18" charset="0"/>
              </a:rPr>
              <a:t>мнемотаблиц</a:t>
            </a:r>
            <a:r>
              <a:rPr lang="ru-RU" sz="1800" dirty="0" smtClean="0">
                <a:latin typeface="Bookman Old Style" pitchFamily="18" charset="0"/>
              </a:rPr>
              <a:t>.</a:t>
            </a:r>
            <a:endParaRPr lang="ru-RU" sz="1800" dirty="0">
              <a:latin typeface="Bookman Old Style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 этап- Сбор сведений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45813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Экспериментирование по сказке «Гадкий утенок».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волшебной ярмарки,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Театрализация «Три </a:t>
            </a:r>
            <a:r>
              <a:rPr lang="ru-RU" dirty="0" smtClean="0">
                <a:latin typeface="Bookman Old Style" pitchFamily="18" charset="0"/>
                <a:cs typeface="Times New Roman" panose="02020603050405020304" pitchFamily="18" charset="0"/>
              </a:rPr>
              <a:t>поросенка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 сказочных героев,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и проведение викторины по сказкам,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«Русские народные игры».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3</a:t>
            </a:r>
            <a:r>
              <a:rPr lang="ru-RU" dirty="0" smtClean="0"/>
              <a:t> этап- Выбор проектов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3102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i="1" dirty="0">
                <a:latin typeface="Bookman Old Style" pitchFamily="18" charset="0"/>
                <a:cs typeface="Times New Roman" panose="02020603050405020304" pitchFamily="18" charset="0"/>
              </a:rPr>
              <a:t>Для реализации </a:t>
            </a:r>
            <a:r>
              <a:rPr lang="ru-RU" sz="1800" i="1" dirty="0" smtClean="0">
                <a:latin typeface="Bookman Old Style" pitchFamily="18" charset="0"/>
                <a:cs typeface="Times New Roman" panose="02020603050405020304" pitchFamily="18" charset="0"/>
              </a:rPr>
              <a:t>нашего проекта </a:t>
            </a:r>
            <a:r>
              <a:rPr lang="ru-RU" sz="1800" i="1" dirty="0">
                <a:latin typeface="Bookman Old Style" pitchFamily="18" charset="0"/>
                <a:cs typeface="Times New Roman" panose="02020603050405020304" pitchFamily="18" charset="0"/>
              </a:rPr>
              <a:t>были наполнены центры активности соответствующими материалами:</a:t>
            </a:r>
          </a:p>
          <a:p>
            <a:r>
              <a:rPr lang="ru-RU" sz="1800" i="1" dirty="0">
                <a:latin typeface="Bookman Old Style" pitchFamily="18" charset="0"/>
                <a:cs typeface="Times New Roman" panose="02020603050405020304" pitchFamily="18" charset="0"/>
              </a:rPr>
              <a:t>В центре искусства дети много </a:t>
            </a:r>
            <a:r>
              <a:rPr lang="ru-RU" sz="1800" i="1" dirty="0" smtClean="0">
                <a:latin typeface="Bookman Old Style" pitchFamily="18" charset="0"/>
                <a:cs typeface="Times New Roman" panose="02020603050405020304" pitchFamily="18" charset="0"/>
              </a:rPr>
              <a:t>раскрашивали, создавали коллективные работы, книжки-малышки и выступали иллюстраторами к любимым произведениям,</a:t>
            </a:r>
          </a:p>
          <a:p>
            <a:r>
              <a:rPr lang="ru-RU" sz="1800" i="1" dirty="0" smtClean="0">
                <a:latin typeface="Bookman Old Style" pitchFamily="18" charset="0"/>
                <a:cs typeface="Times New Roman" panose="02020603050405020304" pitchFamily="18" charset="0"/>
              </a:rPr>
              <a:t>В </a:t>
            </a:r>
            <a:r>
              <a:rPr lang="ru-RU" sz="1800" i="1" dirty="0">
                <a:latin typeface="Bookman Old Style" pitchFamily="18" charset="0"/>
                <a:cs typeface="Times New Roman" panose="02020603050405020304" pitchFamily="18" charset="0"/>
              </a:rPr>
              <a:t>центр литературы вносились </a:t>
            </a:r>
            <a:r>
              <a:rPr lang="ru-RU" sz="1800" i="1" dirty="0" smtClean="0">
                <a:latin typeface="Bookman Old Style" pitchFamily="18" charset="0"/>
                <a:cs typeface="Times New Roman" panose="02020603050405020304" pitchFamily="18" charset="0"/>
              </a:rPr>
              <a:t>сказки разных народов, авторские и народные,</a:t>
            </a:r>
          </a:p>
          <a:p>
            <a:r>
              <a:rPr lang="ru-RU" sz="1800" i="1" dirty="0" smtClean="0">
                <a:latin typeface="Bookman Old Style" pitchFamily="18" charset="0"/>
                <a:cs typeface="Times New Roman" panose="02020603050405020304" pitchFamily="18" charset="0"/>
              </a:rPr>
              <a:t>В </a:t>
            </a:r>
            <a:r>
              <a:rPr lang="ru-RU" sz="1800" i="1" dirty="0">
                <a:latin typeface="Bookman Old Style" pitchFamily="18" charset="0"/>
                <a:cs typeface="Times New Roman" panose="02020603050405020304" pitchFamily="18" charset="0"/>
              </a:rPr>
              <a:t>центре строительства дети с помощью воспитателя выкладывали </a:t>
            </a:r>
            <a:r>
              <a:rPr lang="ru-RU" sz="1800" i="1" dirty="0" smtClean="0">
                <a:latin typeface="Bookman Old Style" pitchFamily="18" charset="0"/>
                <a:cs typeface="Times New Roman" panose="02020603050405020304" pitchFamily="18" charset="0"/>
              </a:rPr>
              <a:t>из </a:t>
            </a:r>
            <a:r>
              <a:rPr lang="ru-RU" sz="1800" i="1" dirty="0">
                <a:latin typeface="Bookman Old Style" pitchFamily="18" charset="0"/>
                <a:cs typeface="Times New Roman" panose="02020603050405020304" pitchFamily="18" charset="0"/>
              </a:rPr>
              <a:t>мозаики и </a:t>
            </a:r>
            <a:r>
              <a:rPr lang="ru-RU" sz="1800" i="1" dirty="0" smtClean="0">
                <a:latin typeface="Bookman Old Style" pitchFamily="18" charset="0"/>
                <a:cs typeface="Times New Roman" panose="02020603050405020304" pitchFamily="18" charset="0"/>
              </a:rPr>
              <a:t>конструктора волшебный терем, заячью избушку и кубиков. Конструировали из картона замок волшебной феи,</a:t>
            </a:r>
            <a:endParaRPr lang="ru-RU" sz="1800" i="1" dirty="0">
              <a:latin typeface="Bookman Old Style" pitchFamily="18" charset="0"/>
              <a:cs typeface="Times New Roman" panose="02020603050405020304" pitchFamily="18" charset="0"/>
            </a:endParaRPr>
          </a:p>
          <a:p>
            <a:r>
              <a:rPr lang="ru-RU" sz="1800" i="1" dirty="0">
                <a:latin typeface="Bookman Old Style" pitchFamily="18" charset="0"/>
                <a:cs typeface="Times New Roman" panose="02020603050405020304" pitchFamily="18" charset="0"/>
              </a:rPr>
              <a:t>В центр </a:t>
            </a:r>
            <a:r>
              <a:rPr lang="ru-RU" sz="1800" i="1" dirty="0" smtClean="0">
                <a:latin typeface="Bookman Old Style" pitchFamily="18" charset="0"/>
                <a:cs typeface="Times New Roman" panose="02020603050405020304" pitchFamily="18" charset="0"/>
              </a:rPr>
              <a:t>драматизации были проиграны сказки наиболее полюбившиеся детям, созданы атрибуты для игр.</a:t>
            </a:r>
            <a:endParaRPr lang="ru-RU" sz="1800" dirty="0">
              <a:latin typeface="Bookman Old Style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4 этап- </a:t>
            </a:r>
            <a:r>
              <a:rPr lang="ru-RU" dirty="0" smtClean="0"/>
              <a:t>реализация проекта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0009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1215" y="225938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Центр искусства </a:t>
            </a:r>
            <a:br>
              <a:rPr lang="ru-RU" dirty="0" smtClean="0"/>
            </a:br>
            <a:r>
              <a:rPr lang="ru-RU" sz="2000" dirty="0" smtClean="0"/>
              <a:t>Коллективная работа «Под грибом» по сказкам В.Г. </a:t>
            </a:r>
            <a:r>
              <a:rPr lang="ru-RU" sz="2000" dirty="0" err="1" smtClean="0"/>
              <a:t>Сутеева</a:t>
            </a:r>
            <a:endParaRPr lang="ru-RU" sz="2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2122849" y="1988840"/>
            <a:ext cx="5186332" cy="3731015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9196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Изготовление билетов и денежных купюр для театрализации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893140" y="3259988"/>
            <a:ext cx="3256416" cy="24423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146334" y="2597444"/>
            <a:ext cx="3325736" cy="239656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12971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611560" y="4055340"/>
            <a:ext cx="3672408" cy="230536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Изготовление волшебной палочки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798335" y="2338569"/>
            <a:ext cx="4299858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4297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307</TotalTime>
  <Words>461</Words>
  <Application>Microsoft Office PowerPoint</Application>
  <PresentationFormat>Экран (4:3)</PresentationFormat>
  <Paragraphs>62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4" baseType="lpstr">
      <vt:lpstr>Book Antiqua</vt:lpstr>
      <vt:lpstr>Bookman Old Style</vt:lpstr>
      <vt:lpstr>Candara</vt:lpstr>
      <vt:lpstr>Symbol</vt:lpstr>
      <vt:lpstr>Times New Roman</vt:lpstr>
      <vt:lpstr>Волна</vt:lpstr>
      <vt:lpstr>Муниципальное автономное дошкольное образовательное учреждение города Новосибирск детский сад № 59 «Золотой петушок»    Проект « В гостях у сказки»</vt:lpstr>
      <vt:lpstr>Летний проект</vt:lpstr>
      <vt:lpstr>1 этап - ВЫБОР ТЕМЫ</vt:lpstr>
      <vt:lpstr>2 этап- Сбор сведений</vt:lpstr>
      <vt:lpstr>3 этап- Выбор проектов</vt:lpstr>
      <vt:lpstr>4 этап- реализация проекта</vt:lpstr>
      <vt:lpstr>Центр искусства  Коллективная работа «Под грибом» по сказкам В.Г. Сутеева</vt:lpstr>
      <vt:lpstr>Изготовление билетов и денежных купюр для театрализации</vt:lpstr>
      <vt:lpstr>Изготовление волшебной палочки</vt:lpstr>
      <vt:lpstr>Создание короны для принцесс</vt:lpstr>
      <vt:lpstr>Изготовление сказочных атрибутов для мини- музея</vt:lpstr>
      <vt:lpstr>Волшебная ярмарка мини-музей</vt:lpstr>
      <vt:lpstr>Центр литературы  Создание книжки-малышки</vt:lpstr>
      <vt:lpstr>Презентация PowerPoint</vt:lpstr>
      <vt:lpstr>Центр драматизация  Театрализованное представление по сказке К.Чуковского «Айболит»</vt:lpstr>
      <vt:lpstr>Театрализованное представление по сказке «Три поросенка»</vt:lpstr>
      <vt:lpstr>Презентация PowerPoint</vt:lpstr>
      <vt:lpstr>Настольный театр  Театрализация «Три поросенка»</vt:lpstr>
      <vt:lpstr>Театрализация</vt:lpstr>
      <vt:lpstr>Открытая площадка  «Строим замки из песка»</vt:lpstr>
      <vt:lpstr>Замки из песка и кубиков</vt:lpstr>
      <vt:lpstr>Конструирование  «Строим цветочный город»</vt:lpstr>
      <vt:lpstr>Центр игротеки  разрезные картинки, пазлы</vt:lpstr>
      <vt:lpstr>Создание лэпбука</vt:lpstr>
      <vt:lpstr>Рассказываем сказки по мнемотаблицам</vt:lpstr>
      <vt:lpstr>Центр спорта  Дыхательная гимнастика «Золотая рыбка»</vt:lpstr>
      <vt:lpstr>5 этап –Презентация проекта</vt:lpstr>
      <vt:lpstr>Викторина по сказкам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«В ГОСТЯХ У СКАЗКИ»</dc:title>
  <dc:creator>katys</dc:creator>
  <cp:lastModifiedBy>RePack by Diakov</cp:lastModifiedBy>
  <cp:revision>70</cp:revision>
  <dcterms:created xsi:type="dcterms:W3CDTF">2018-06-04T00:24:59Z</dcterms:created>
  <dcterms:modified xsi:type="dcterms:W3CDTF">2018-11-01T14:11:54Z</dcterms:modified>
</cp:coreProperties>
</file>