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82" r:id="rId3"/>
    <p:sldId id="271" r:id="rId4"/>
    <p:sldId id="272" r:id="rId5"/>
    <p:sldId id="273" r:id="rId6"/>
    <p:sldId id="274" r:id="rId7"/>
    <p:sldId id="275" r:id="rId8"/>
    <p:sldId id="277" r:id="rId9"/>
    <p:sldId id="278" r:id="rId10"/>
    <p:sldId id="279" r:id="rId11"/>
    <p:sldId id="276" r:id="rId12"/>
    <p:sldId id="280" r:id="rId13"/>
    <p:sldId id="28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00"/>
    <a:srgbClr val="0000FF"/>
    <a:srgbClr val="800080"/>
    <a:srgbClr val="006600"/>
    <a:srgbClr val="5FD75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1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5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88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69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66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87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86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738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2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60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9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36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36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670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313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19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82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2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9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780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1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8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6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2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Егэ по математике на 5, демонстрационный вариант егэ по алгебре 2014 год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23" y="230779"/>
            <a:ext cx="4189155" cy="283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novovdshi.ru/assets/images/gallery/albom_1/big/albom_1_img_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284" y="986458"/>
            <a:ext cx="4273691" cy="569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1322" y="3206837"/>
            <a:ext cx="4938724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Устный </a:t>
            </a:r>
          </a:p>
          <a:p>
            <a:pPr algn="ctr"/>
            <a:r>
              <a:rPr lang="ru-RU" sz="11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Счет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40046" y="332743"/>
            <a:ext cx="48821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кормить дракона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6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860481" y="6112835"/>
            <a:ext cx="1377641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779565" y="6105348"/>
            <a:ext cx="1377641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210067" y="6121060"/>
            <a:ext cx="1353222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190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654769" y="6103407"/>
            <a:ext cx="1352023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37605" y="6111712"/>
            <a:ext cx="1345219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14400" y="5192663"/>
            <a:ext cx="247226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14400" y="5305830"/>
            <a:ext cx="1387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Итого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07085" y="5301035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66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860481" y="6112835"/>
            <a:ext cx="1377641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779565" y="6105348"/>
            <a:ext cx="1377641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210067" y="6121060"/>
            <a:ext cx="1353222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190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654769" y="6103407"/>
            <a:ext cx="1352023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37605" y="6111712"/>
            <a:ext cx="1345219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21040" y="5763593"/>
            <a:ext cx="247226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14400" y="5832619"/>
            <a:ext cx="1387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Итого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79874" y="5832618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3670" y="5188560"/>
            <a:ext cx="1607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Компот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3526" y="5192663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1606" y="5196766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2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2386" y="1537420"/>
            <a:ext cx="542603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</a:p>
          <a:p>
            <a:pPr algn="ctr" defTabSz="685800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  <a:endParaRPr lang="ru-RU" sz="2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85800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№ 34 г. Воронежа</a:t>
            </a:r>
          </a:p>
          <a:p>
            <a:pPr algn="ctr" defTabSz="685800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85800"/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685800"/>
            <a:r>
              <a:rPr lang="ru-RU" sz="3200" b="1" i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Ююкина</a:t>
            </a:r>
            <a:r>
              <a:rPr lang="ru-RU" sz="3200" b="1" i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35569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446446" y="2375449"/>
            <a:ext cx="4391355" cy="3390127"/>
            <a:chOff x="1539572" y="562441"/>
            <a:chExt cx="4391355" cy="3390127"/>
          </a:xfrm>
        </p:grpSpPr>
        <p:pic>
          <p:nvPicPr>
            <p:cNvPr id="20" name="Picture 6" descr="http://www.clipartlord.com/wp-content/uploads/2015/01/meat6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9572" y="562441"/>
              <a:ext cx="4391355" cy="3390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" name="Группа 20"/>
            <p:cNvGrpSpPr/>
            <p:nvPr/>
          </p:nvGrpSpPr>
          <p:grpSpPr>
            <a:xfrm>
              <a:off x="2398888" y="2048933"/>
              <a:ext cx="1189749" cy="707886"/>
              <a:chOff x="9426222" y="5204178"/>
              <a:chExt cx="1189749" cy="707886"/>
            </a:xfrm>
          </p:grpSpPr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9426222" y="5298476"/>
                <a:ext cx="1189749" cy="51928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426222" y="5204178"/>
                <a:ext cx="118974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 </a:t>
                </a: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8</a:t>
                </a:r>
                <a:endParaRPr lang="ru-RU" sz="4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78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2534508" y="2284907"/>
            <a:ext cx="4142741" cy="3642851"/>
            <a:chOff x="6913959" y="693174"/>
            <a:chExt cx="4142741" cy="3642851"/>
          </a:xfrm>
        </p:grpSpPr>
        <p:pic>
          <p:nvPicPr>
            <p:cNvPr id="20" name="Picture 4" descr="http://img-fotki.yandex.ru/get/9093/47407354.d55/0_15439c_a5fe1f0_ori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3959" y="693174"/>
              <a:ext cx="4142741" cy="364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" name="Группа 20"/>
            <p:cNvGrpSpPr/>
            <p:nvPr/>
          </p:nvGrpSpPr>
          <p:grpSpPr>
            <a:xfrm>
              <a:off x="7635572" y="3370616"/>
              <a:ext cx="1189749" cy="707886"/>
              <a:chOff x="9426222" y="5177366"/>
              <a:chExt cx="1189749" cy="707886"/>
            </a:xfrm>
          </p:grpSpPr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9426222" y="5298476"/>
                <a:ext cx="1189749" cy="51928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426222" y="5177366"/>
                <a:ext cx="118974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 </a:t>
                </a:r>
                <a:r>
                  <a:rPr lang="ru-RU" sz="4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8</a:t>
                </a:r>
                <a:endParaRPr lang="ru-RU" sz="4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623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722261" y="3471472"/>
            <a:ext cx="6295276" cy="2568474"/>
            <a:chOff x="2720728" y="679726"/>
            <a:chExt cx="6295276" cy="2568474"/>
          </a:xfrm>
        </p:grpSpPr>
        <p:pic>
          <p:nvPicPr>
            <p:cNvPr id="26" name="Picture 2" descr="http://www.zooclub.ru/attach/fotogal/clip/fish/7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0728" y="679726"/>
              <a:ext cx="6295276" cy="2568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Скругленный прямоугольник 26"/>
            <p:cNvSpPr/>
            <p:nvPr/>
          </p:nvSpPr>
          <p:spPr>
            <a:xfrm>
              <a:off x="5084431" y="1760903"/>
              <a:ext cx="1189749" cy="55450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03353" y="1684213"/>
              <a:ext cx="11897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 </a:t>
              </a:r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7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46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848157" y="3355165"/>
            <a:ext cx="5191099" cy="2919994"/>
            <a:chOff x="3121306" y="680418"/>
            <a:chExt cx="5191099" cy="2919994"/>
          </a:xfrm>
        </p:grpSpPr>
        <p:pic>
          <p:nvPicPr>
            <p:cNvPr id="30" name="Picture 8" descr="http://www.clipartkid.com/images/301/clip-art-of-a-bowl-of-fruit-dixie-allan-FySVoM-clipar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1306" y="680418"/>
              <a:ext cx="5191099" cy="2919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Скругленный прямоугольник 30"/>
            <p:cNvSpPr/>
            <p:nvPr/>
          </p:nvSpPr>
          <p:spPr>
            <a:xfrm>
              <a:off x="5207549" y="2684724"/>
              <a:ext cx="1189749" cy="55450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07549" y="2608034"/>
              <a:ext cx="11897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 </a:t>
              </a:r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7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30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2054640" y="2021891"/>
            <a:ext cx="4822472" cy="4222044"/>
            <a:chOff x="3251200" y="11289"/>
            <a:chExt cx="4822472" cy="4222044"/>
          </a:xfrm>
        </p:grpSpPr>
        <p:pic>
          <p:nvPicPr>
            <p:cNvPr id="26" name="Picture 4" descr="http://chulmanlib.ru/wp-content/uploads/2016/04/khleb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11" b="7655"/>
            <a:stretch/>
          </p:blipFill>
          <p:spPr bwMode="auto">
            <a:xfrm>
              <a:off x="3251200" y="11289"/>
              <a:ext cx="4822472" cy="4222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Скругленный прямоугольник 26"/>
            <p:cNvSpPr/>
            <p:nvPr/>
          </p:nvSpPr>
          <p:spPr>
            <a:xfrm>
              <a:off x="5315244" y="3599061"/>
              <a:ext cx="1189749" cy="55450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15244" y="3522371"/>
              <a:ext cx="11897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 </a:t>
              </a:r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8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34425" y="6126371"/>
            <a:ext cx="105329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282" y="5313581"/>
            <a:ext cx="3492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больше овощей,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мяса съедает дракон?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26818" y="5449774"/>
            <a:ext cx="2219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8 кг больше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80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73483" y="6126371"/>
            <a:ext cx="136798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8312" y="5290724"/>
            <a:ext cx="3209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Сколько всего мяса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овощей съедает дракон?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3199" y="5413834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91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roltech-imagine.ru/images/catalog/15/DWA_0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25101"/>
          <a:stretch/>
        </p:blipFill>
        <p:spPr bwMode="auto">
          <a:xfrm>
            <a:off x="4768050" y="0"/>
            <a:ext cx="7423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nanya.ru/media/uploads/%D0%B4%D1%80%D0%B0%D0%BA%D0%BE%D0%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82" y="721589"/>
            <a:ext cx="4765043" cy="54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275" y="136814"/>
            <a:ext cx="4321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кормить дракона?</a:t>
            </a:r>
            <a:endParaRPr kumimoji="0" lang="ru-RU" sz="3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6" name="Picture 4" descr="http://pixelbrush.ru/uploads/posts/2015-02/1422782492_f9ysseaiwu8ho1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8036" r="12965" b="9699"/>
          <a:stretch/>
        </p:blipFill>
        <p:spPr bwMode="auto">
          <a:xfrm>
            <a:off x="361275" y="721589"/>
            <a:ext cx="4082432" cy="596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2765778"/>
            <a:ext cx="120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Мясо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3477" y="2765778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56784" y="6136411"/>
            <a:ext cx="1053298" cy="6829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017537" y="6116331"/>
            <a:ext cx="1053298" cy="6829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395178" y="6121076"/>
            <a:ext cx="1053298" cy="68290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24543" y="6136411"/>
            <a:ext cx="1053298" cy="682906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73483" y="6126371"/>
            <a:ext cx="1367988" cy="68290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3240640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Овощи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638" y="3253837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371550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Рыба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6744" y="3715502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42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4190364"/>
            <a:ext cx="1643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Фрукты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2491" y="419036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3670" y="4730998"/>
            <a:ext cx="114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Хлеб –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37473" y="4721055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331" y="5290723"/>
            <a:ext cx="3320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Сколько всего рыбы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фруктов съедает дракон?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3199" y="5413834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70 кг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2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6760</TotalTime>
  <Words>338</Words>
  <Application>Microsoft Office PowerPoint</Application>
  <PresentationFormat>Широкоэкранный</PresentationFormat>
  <Paragraphs>171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Helena</dc:creator>
  <cp:lastModifiedBy>Helena</cp:lastModifiedBy>
  <cp:revision>36</cp:revision>
  <dcterms:created xsi:type="dcterms:W3CDTF">2016-11-23T17:36:09Z</dcterms:created>
  <dcterms:modified xsi:type="dcterms:W3CDTF">2018-11-01T18:47:13Z</dcterms:modified>
</cp:coreProperties>
</file>