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0" r:id="rId3"/>
    <p:sldId id="260" r:id="rId4"/>
    <p:sldId id="267" r:id="rId5"/>
    <p:sldId id="268" r:id="rId6"/>
    <p:sldId id="269" r:id="rId7"/>
    <p:sldId id="27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FF00"/>
    <a:srgbClr val="FF0000"/>
    <a:srgbClr val="0000FF"/>
    <a:srgbClr val="800080"/>
    <a:srgbClr val="006600"/>
    <a:srgbClr val="5FD75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3" d="100"/>
          <a:sy n="73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518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530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188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448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0934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3124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0349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7177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6307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5801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491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836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5258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104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886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192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828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128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991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780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519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382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3B8AE-36E9-4A06-B833-6100CDE1161E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120CD-F95A-40F7-8A3D-5FE32092E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065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1A4C0-9EB8-4BA6-ABE5-F0901D24FA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2C92E-1A9B-4A58-BE7A-1CE8865739C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519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Егэ по математике на 5, демонстрационный вариант егэ по алгебре 2014 год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323" y="230779"/>
            <a:ext cx="4189155" cy="2838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ttp://novovdshi.ru/assets/images/gallery/albom_1/big/albom_1_img_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033" y="986457"/>
            <a:ext cx="4273691" cy="569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01322" y="3206837"/>
            <a:ext cx="4938724" cy="34778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Устный </a:t>
            </a:r>
          </a:p>
          <a:p>
            <a:pPr algn="ctr"/>
            <a:r>
              <a:rPr lang="ru-RU" sz="11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Счет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40046" y="230779"/>
            <a:ext cx="481939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«Радужное королевство»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52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arm8.staticflickr.com/7675/17090472372_aeda6ed2d4_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" b="6831"/>
          <a:stretch/>
        </p:blipFill>
        <p:spPr bwMode="auto">
          <a:xfrm>
            <a:off x="0" y="0"/>
            <a:ext cx="946426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9155575" y="630792"/>
            <a:ext cx="2891381" cy="353609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1607574" y="3008671"/>
            <a:ext cx="4616671" cy="1053325"/>
          </a:xfrm>
          <a:custGeom>
            <a:avLst/>
            <a:gdLst>
              <a:gd name="connsiteX0" fmla="*/ 0 w 4616671"/>
              <a:gd name="connsiteY0" fmla="*/ 0 h 1053325"/>
              <a:gd name="connsiteX1" fmla="*/ 221226 w 4616671"/>
              <a:gd name="connsiteY1" fmla="*/ 294968 h 1053325"/>
              <a:gd name="connsiteX2" fmla="*/ 575187 w 4616671"/>
              <a:gd name="connsiteY2" fmla="*/ 530942 h 1053325"/>
              <a:gd name="connsiteX3" fmla="*/ 840658 w 4616671"/>
              <a:gd name="connsiteY3" fmla="*/ 722671 h 1053325"/>
              <a:gd name="connsiteX4" fmla="*/ 1091381 w 4616671"/>
              <a:gd name="connsiteY4" fmla="*/ 899652 h 1053325"/>
              <a:gd name="connsiteX5" fmla="*/ 1887794 w 4616671"/>
              <a:gd name="connsiteY5" fmla="*/ 1047135 h 1053325"/>
              <a:gd name="connsiteX6" fmla="*/ 2654710 w 4616671"/>
              <a:gd name="connsiteY6" fmla="*/ 1017639 h 1053325"/>
              <a:gd name="connsiteX7" fmla="*/ 3318387 w 4616671"/>
              <a:gd name="connsiteY7" fmla="*/ 943897 h 1053325"/>
              <a:gd name="connsiteX8" fmla="*/ 3819832 w 4616671"/>
              <a:gd name="connsiteY8" fmla="*/ 929148 h 1053325"/>
              <a:gd name="connsiteX9" fmla="*/ 4188542 w 4616671"/>
              <a:gd name="connsiteY9" fmla="*/ 958645 h 1053325"/>
              <a:gd name="connsiteX10" fmla="*/ 4336026 w 4616671"/>
              <a:gd name="connsiteY10" fmla="*/ 973394 h 1053325"/>
              <a:gd name="connsiteX11" fmla="*/ 4439265 w 4616671"/>
              <a:gd name="connsiteY11" fmla="*/ 752168 h 1053325"/>
              <a:gd name="connsiteX12" fmla="*/ 4586749 w 4616671"/>
              <a:gd name="connsiteY12" fmla="*/ 427703 h 1053325"/>
              <a:gd name="connsiteX13" fmla="*/ 4616245 w 4616671"/>
              <a:gd name="connsiteY13" fmla="*/ 162232 h 1053325"/>
              <a:gd name="connsiteX14" fmla="*/ 4601497 w 4616671"/>
              <a:gd name="connsiteY14" fmla="*/ 14748 h 1053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16671" h="1053325">
                <a:moveTo>
                  <a:pt x="0" y="0"/>
                </a:moveTo>
                <a:cubicBezTo>
                  <a:pt x="62681" y="103239"/>
                  <a:pt x="125362" y="206478"/>
                  <a:pt x="221226" y="294968"/>
                </a:cubicBezTo>
                <a:cubicBezTo>
                  <a:pt x="317090" y="383458"/>
                  <a:pt x="471948" y="459658"/>
                  <a:pt x="575187" y="530942"/>
                </a:cubicBezTo>
                <a:cubicBezTo>
                  <a:pt x="678426" y="602226"/>
                  <a:pt x="840658" y="722671"/>
                  <a:pt x="840658" y="722671"/>
                </a:cubicBezTo>
                <a:cubicBezTo>
                  <a:pt x="926690" y="784123"/>
                  <a:pt x="916858" y="845575"/>
                  <a:pt x="1091381" y="899652"/>
                </a:cubicBezTo>
                <a:cubicBezTo>
                  <a:pt x="1265904" y="953729"/>
                  <a:pt x="1627239" y="1027471"/>
                  <a:pt x="1887794" y="1047135"/>
                </a:cubicBezTo>
                <a:cubicBezTo>
                  <a:pt x="2148349" y="1066799"/>
                  <a:pt x="2416278" y="1034845"/>
                  <a:pt x="2654710" y="1017639"/>
                </a:cubicBezTo>
                <a:cubicBezTo>
                  <a:pt x="2893142" y="1000433"/>
                  <a:pt x="3124200" y="958646"/>
                  <a:pt x="3318387" y="943897"/>
                </a:cubicBezTo>
                <a:cubicBezTo>
                  <a:pt x="3512574" y="929148"/>
                  <a:pt x="3674806" y="926690"/>
                  <a:pt x="3819832" y="929148"/>
                </a:cubicBezTo>
                <a:cubicBezTo>
                  <a:pt x="3964858" y="931606"/>
                  <a:pt x="4102510" y="951271"/>
                  <a:pt x="4188542" y="958645"/>
                </a:cubicBezTo>
                <a:cubicBezTo>
                  <a:pt x="4274574" y="966019"/>
                  <a:pt x="4294239" y="1007807"/>
                  <a:pt x="4336026" y="973394"/>
                </a:cubicBezTo>
                <a:cubicBezTo>
                  <a:pt x="4377813" y="938981"/>
                  <a:pt x="4397478" y="843116"/>
                  <a:pt x="4439265" y="752168"/>
                </a:cubicBezTo>
                <a:cubicBezTo>
                  <a:pt x="4481052" y="661220"/>
                  <a:pt x="4557252" y="526026"/>
                  <a:pt x="4586749" y="427703"/>
                </a:cubicBezTo>
                <a:cubicBezTo>
                  <a:pt x="4616246" y="329380"/>
                  <a:pt x="4613787" y="231058"/>
                  <a:pt x="4616245" y="162232"/>
                </a:cubicBezTo>
                <a:cubicBezTo>
                  <a:pt x="4618703" y="93406"/>
                  <a:pt x="4610100" y="54077"/>
                  <a:pt x="4601497" y="14748"/>
                </a:cubicBezTo>
              </a:path>
            </a:pathLst>
          </a:cu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4" name="Picture 8" descr="http://clipart.coolclips.com/480/vectors/tf05196/CoolClips_vc0195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170" y="3117979"/>
            <a:ext cx="1490135" cy="91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4304466" y="3429000"/>
            <a:ext cx="884903" cy="398207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36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5985368" y="2993923"/>
            <a:ext cx="1654297" cy="1918735"/>
          </a:xfrm>
          <a:custGeom>
            <a:avLst/>
            <a:gdLst>
              <a:gd name="connsiteX0" fmla="*/ 223703 w 1654297"/>
              <a:gd name="connsiteY0" fmla="*/ 0 h 1918735"/>
              <a:gd name="connsiteX1" fmla="*/ 253200 w 1654297"/>
              <a:gd name="connsiteY1" fmla="*/ 250722 h 1918735"/>
              <a:gd name="connsiteX2" fmla="*/ 208955 w 1654297"/>
              <a:gd name="connsiteY2" fmla="*/ 471948 h 1918735"/>
              <a:gd name="connsiteX3" fmla="*/ 120464 w 1654297"/>
              <a:gd name="connsiteY3" fmla="*/ 663677 h 1918735"/>
              <a:gd name="connsiteX4" fmla="*/ 31974 w 1654297"/>
              <a:gd name="connsiteY4" fmla="*/ 914400 h 1918735"/>
              <a:gd name="connsiteX5" fmla="*/ 31974 w 1654297"/>
              <a:gd name="connsiteY5" fmla="*/ 973393 h 1918735"/>
              <a:gd name="connsiteX6" fmla="*/ 415432 w 1654297"/>
              <a:gd name="connsiteY6" fmla="*/ 1224116 h 1918735"/>
              <a:gd name="connsiteX7" fmla="*/ 680903 w 1654297"/>
              <a:gd name="connsiteY7" fmla="*/ 1445342 h 1918735"/>
              <a:gd name="connsiteX8" fmla="*/ 990619 w 1654297"/>
              <a:gd name="connsiteY8" fmla="*/ 1637071 h 1918735"/>
              <a:gd name="connsiteX9" fmla="*/ 1108606 w 1654297"/>
              <a:gd name="connsiteY9" fmla="*/ 1814051 h 1918735"/>
              <a:gd name="connsiteX10" fmla="*/ 1241342 w 1654297"/>
              <a:gd name="connsiteY10" fmla="*/ 1917290 h 1918735"/>
              <a:gd name="connsiteX11" fmla="*/ 1477316 w 1654297"/>
              <a:gd name="connsiteY11" fmla="*/ 1740309 h 1918735"/>
              <a:gd name="connsiteX12" fmla="*/ 1565806 w 1654297"/>
              <a:gd name="connsiteY12" fmla="*/ 1666567 h 1918735"/>
              <a:gd name="connsiteX13" fmla="*/ 1654297 w 1654297"/>
              <a:gd name="connsiteY13" fmla="*/ 1622322 h 1918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54297" h="1918735">
                <a:moveTo>
                  <a:pt x="223703" y="0"/>
                </a:moveTo>
                <a:cubicBezTo>
                  <a:pt x="239680" y="86032"/>
                  <a:pt x="255658" y="172064"/>
                  <a:pt x="253200" y="250722"/>
                </a:cubicBezTo>
                <a:cubicBezTo>
                  <a:pt x="250742" y="329380"/>
                  <a:pt x="231078" y="403122"/>
                  <a:pt x="208955" y="471948"/>
                </a:cubicBezTo>
                <a:cubicBezTo>
                  <a:pt x="186832" y="540774"/>
                  <a:pt x="149961" y="589935"/>
                  <a:pt x="120464" y="663677"/>
                </a:cubicBezTo>
                <a:cubicBezTo>
                  <a:pt x="90967" y="737419"/>
                  <a:pt x="31974" y="914400"/>
                  <a:pt x="31974" y="914400"/>
                </a:cubicBezTo>
                <a:cubicBezTo>
                  <a:pt x="17226" y="966019"/>
                  <a:pt x="-31936" y="921774"/>
                  <a:pt x="31974" y="973393"/>
                </a:cubicBezTo>
                <a:cubicBezTo>
                  <a:pt x="95884" y="1025012"/>
                  <a:pt x="307277" y="1145458"/>
                  <a:pt x="415432" y="1224116"/>
                </a:cubicBezTo>
                <a:cubicBezTo>
                  <a:pt x="523587" y="1302774"/>
                  <a:pt x="585039" y="1376516"/>
                  <a:pt x="680903" y="1445342"/>
                </a:cubicBezTo>
                <a:cubicBezTo>
                  <a:pt x="776768" y="1514168"/>
                  <a:pt x="919335" y="1575620"/>
                  <a:pt x="990619" y="1637071"/>
                </a:cubicBezTo>
                <a:cubicBezTo>
                  <a:pt x="1061903" y="1698523"/>
                  <a:pt x="1066819" y="1767348"/>
                  <a:pt x="1108606" y="1814051"/>
                </a:cubicBezTo>
                <a:cubicBezTo>
                  <a:pt x="1150393" y="1860754"/>
                  <a:pt x="1179890" y="1929580"/>
                  <a:pt x="1241342" y="1917290"/>
                </a:cubicBezTo>
                <a:cubicBezTo>
                  <a:pt x="1302794" y="1905000"/>
                  <a:pt x="1423239" y="1782096"/>
                  <a:pt x="1477316" y="1740309"/>
                </a:cubicBezTo>
                <a:cubicBezTo>
                  <a:pt x="1531393" y="1698522"/>
                  <a:pt x="1536309" y="1686231"/>
                  <a:pt x="1565806" y="1666567"/>
                </a:cubicBezTo>
                <a:cubicBezTo>
                  <a:pt x="1595303" y="1646903"/>
                  <a:pt x="1624800" y="1634612"/>
                  <a:pt x="1654297" y="1622322"/>
                </a:cubicBezTo>
              </a:path>
            </a:pathLst>
          </a:cu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769510" y="4061996"/>
            <a:ext cx="457200" cy="465759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6" name="Овал 15"/>
          <p:cNvSpPr/>
          <p:nvPr/>
        </p:nvSpPr>
        <p:spPr>
          <a:xfrm>
            <a:off x="9513784" y="6169226"/>
            <a:ext cx="899652" cy="58993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40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9513784" y="5400692"/>
            <a:ext cx="899652" cy="589935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9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0122746" y="4630994"/>
            <a:ext cx="899652" cy="589935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45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0670905" y="5378074"/>
            <a:ext cx="899652" cy="589935"/>
          </a:xfrm>
          <a:prstGeom prst="ellipse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14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10670905" y="6181605"/>
            <a:ext cx="899652" cy="589935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59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54958" y="783191"/>
            <a:ext cx="288878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красного замка до желтого протяженность дороги 36 км, от желтого до зеленого в 4 раза меньше.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км придется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ехать карете от желтого до зеленого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замка?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027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arm8.staticflickr.com/7675/17090472372_aeda6ed2d4_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" b="6831"/>
          <a:stretch/>
        </p:blipFill>
        <p:spPr bwMode="auto">
          <a:xfrm>
            <a:off x="0" y="0"/>
            <a:ext cx="946426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9155575" y="630792"/>
            <a:ext cx="2891381" cy="353609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1607574" y="3008671"/>
            <a:ext cx="4616671" cy="1053325"/>
          </a:xfrm>
          <a:custGeom>
            <a:avLst/>
            <a:gdLst>
              <a:gd name="connsiteX0" fmla="*/ 0 w 4616671"/>
              <a:gd name="connsiteY0" fmla="*/ 0 h 1053325"/>
              <a:gd name="connsiteX1" fmla="*/ 221226 w 4616671"/>
              <a:gd name="connsiteY1" fmla="*/ 294968 h 1053325"/>
              <a:gd name="connsiteX2" fmla="*/ 575187 w 4616671"/>
              <a:gd name="connsiteY2" fmla="*/ 530942 h 1053325"/>
              <a:gd name="connsiteX3" fmla="*/ 840658 w 4616671"/>
              <a:gd name="connsiteY3" fmla="*/ 722671 h 1053325"/>
              <a:gd name="connsiteX4" fmla="*/ 1091381 w 4616671"/>
              <a:gd name="connsiteY4" fmla="*/ 899652 h 1053325"/>
              <a:gd name="connsiteX5" fmla="*/ 1887794 w 4616671"/>
              <a:gd name="connsiteY5" fmla="*/ 1047135 h 1053325"/>
              <a:gd name="connsiteX6" fmla="*/ 2654710 w 4616671"/>
              <a:gd name="connsiteY6" fmla="*/ 1017639 h 1053325"/>
              <a:gd name="connsiteX7" fmla="*/ 3318387 w 4616671"/>
              <a:gd name="connsiteY7" fmla="*/ 943897 h 1053325"/>
              <a:gd name="connsiteX8" fmla="*/ 3819832 w 4616671"/>
              <a:gd name="connsiteY8" fmla="*/ 929148 h 1053325"/>
              <a:gd name="connsiteX9" fmla="*/ 4188542 w 4616671"/>
              <a:gd name="connsiteY9" fmla="*/ 958645 h 1053325"/>
              <a:gd name="connsiteX10" fmla="*/ 4336026 w 4616671"/>
              <a:gd name="connsiteY10" fmla="*/ 973394 h 1053325"/>
              <a:gd name="connsiteX11" fmla="*/ 4439265 w 4616671"/>
              <a:gd name="connsiteY11" fmla="*/ 752168 h 1053325"/>
              <a:gd name="connsiteX12" fmla="*/ 4586749 w 4616671"/>
              <a:gd name="connsiteY12" fmla="*/ 427703 h 1053325"/>
              <a:gd name="connsiteX13" fmla="*/ 4616245 w 4616671"/>
              <a:gd name="connsiteY13" fmla="*/ 162232 h 1053325"/>
              <a:gd name="connsiteX14" fmla="*/ 4601497 w 4616671"/>
              <a:gd name="connsiteY14" fmla="*/ 14748 h 1053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16671" h="1053325">
                <a:moveTo>
                  <a:pt x="0" y="0"/>
                </a:moveTo>
                <a:cubicBezTo>
                  <a:pt x="62681" y="103239"/>
                  <a:pt x="125362" y="206478"/>
                  <a:pt x="221226" y="294968"/>
                </a:cubicBezTo>
                <a:cubicBezTo>
                  <a:pt x="317090" y="383458"/>
                  <a:pt x="471948" y="459658"/>
                  <a:pt x="575187" y="530942"/>
                </a:cubicBezTo>
                <a:cubicBezTo>
                  <a:pt x="678426" y="602226"/>
                  <a:pt x="840658" y="722671"/>
                  <a:pt x="840658" y="722671"/>
                </a:cubicBezTo>
                <a:cubicBezTo>
                  <a:pt x="926690" y="784123"/>
                  <a:pt x="916858" y="845575"/>
                  <a:pt x="1091381" y="899652"/>
                </a:cubicBezTo>
                <a:cubicBezTo>
                  <a:pt x="1265904" y="953729"/>
                  <a:pt x="1627239" y="1027471"/>
                  <a:pt x="1887794" y="1047135"/>
                </a:cubicBezTo>
                <a:cubicBezTo>
                  <a:pt x="2148349" y="1066799"/>
                  <a:pt x="2416278" y="1034845"/>
                  <a:pt x="2654710" y="1017639"/>
                </a:cubicBezTo>
                <a:cubicBezTo>
                  <a:pt x="2893142" y="1000433"/>
                  <a:pt x="3124200" y="958646"/>
                  <a:pt x="3318387" y="943897"/>
                </a:cubicBezTo>
                <a:cubicBezTo>
                  <a:pt x="3512574" y="929148"/>
                  <a:pt x="3674806" y="926690"/>
                  <a:pt x="3819832" y="929148"/>
                </a:cubicBezTo>
                <a:cubicBezTo>
                  <a:pt x="3964858" y="931606"/>
                  <a:pt x="4102510" y="951271"/>
                  <a:pt x="4188542" y="958645"/>
                </a:cubicBezTo>
                <a:cubicBezTo>
                  <a:pt x="4274574" y="966019"/>
                  <a:pt x="4294239" y="1007807"/>
                  <a:pt x="4336026" y="973394"/>
                </a:cubicBezTo>
                <a:cubicBezTo>
                  <a:pt x="4377813" y="938981"/>
                  <a:pt x="4397478" y="843116"/>
                  <a:pt x="4439265" y="752168"/>
                </a:cubicBezTo>
                <a:cubicBezTo>
                  <a:pt x="4481052" y="661220"/>
                  <a:pt x="4557252" y="526026"/>
                  <a:pt x="4586749" y="427703"/>
                </a:cubicBezTo>
                <a:cubicBezTo>
                  <a:pt x="4616246" y="329380"/>
                  <a:pt x="4613787" y="231058"/>
                  <a:pt x="4616245" y="162232"/>
                </a:cubicBezTo>
                <a:cubicBezTo>
                  <a:pt x="4618703" y="93406"/>
                  <a:pt x="4610100" y="54077"/>
                  <a:pt x="4601497" y="14748"/>
                </a:cubicBezTo>
              </a:path>
            </a:pathLst>
          </a:cu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104" name="Picture 8" descr="http://clipart.coolclips.com/480/vectors/tf05196/CoolClips_vc0195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455" y="3146184"/>
            <a:ext cx="1490135" cy="91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4304466" y="3429000"/>
            <a:ext cx="884903" cy="398207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36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5985368" y="2993923"/>
            <a:ext cx="1654297" cy="1918735"/>
          </a:xfrm>
          <a:custGeom>
            <a:avLst/>
            <a:gdLst>
              <a:gd name="connsiteX0" fmla="*/ 223703 w 1654297"/>
              <a:gd name="connsiteY0" fmla="*/ 0 h 1918735"/>
              <a:gd name="connsiteX1" fmla="*/ 253200 w 1654297"/>
              <a:gd name="connsiteY1" fmla="*/ 250722 h 1918735"/>
              <a:gd name="connsiteX2" fmla="*/ 208955 w 1654297"/>
              <a:gd name="connsiteY2" fmla="*/ 471948 h 1918735"/>
              <a:gd name="connsiteX3" fmla="*/ 120464 w 1654297"/>
              <a:gd name="connsiteY3" fmla="*/ 663677 h 1918735"/>
              <a:gd name="connsiteX4" fmla="*/ 31974 w 1654297"/>
              <a:gd name="connsiteY4" fmla="*/ 914400 h 1918735"/>
              <a:gd name="connsiteX5" fmla="*/ 31974 w 1654297"/>
              <a:gd name="connsiteY5" fmla="*/ 973393 h 1918735"/>
              <a:gd name="connsiteX6" fmla="*/ 415432 w 1654297"/>
              <a:gd name="connsiteY6" fmla="*/ 1224116 h 1918735"/>
              <a:gd name="connsiteX7" fmla="*/ 680903 w 1654297"/>
              <a:gd name="connsiteY7" fmla="*/ 1445342 h 1918735"/>
              <a:gd name="connsiteX8" fmla="*/ 990619 w 1654297"/>
              <a:gd name="connsiteY8" fmla="*/ 1637071 h 1918735"/>
              <a:gd name="connsiteX9" fmla="*/ 1108606 w 1654297"/>
              <a:gd name="connsiteY9" fmla="*/ 1814051 h 1918735"/>
              <a:gd name="connsiteX10" fmla="*/ 1241342 w 1654297"/>
              <a:gd name="connsiteY10" fmla="*/ 1917290 h 1918735"/>
              <a:gd name="connsiteX11" fmla="*/ 1477316 w 1654297"/>
              <a:gd name="connsiteY11" fmla="*/ 1740309 h 1918735"/>
              <a:gd name="connsiteX12" fmla="*/ 1565806 w 1654297"/>
              <a:gd name="connsiteY12" fmla="*/ 1666567 h 1918735"/>
              <a:gd name="connsiteX13" fmla="*/ 1654297 w 1654297"/>
              <a:gd name="connsiteY13" fmla="*/ 1622322 h 1918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54297" h="1918735">
                <a:moveTo>
                  <a:pt x="223703" y="0"/>
                </a:moveTo>
                <a:cubicBezTo>
                  <a:pt x="239680" y="86032"/>
                  <a:pt x="255658" y="172064"/>
                  <a:pt x="253200" y="250722"/>
                </a:cubicBezTo>
                <a:cubicBezTo>
                  <a:pt x="250742" y="329380"/>
                  <a:pt x="231078" y="403122"/>
                  <a:pt x="208955" y="471948"/>
                </a:cubicBezTo>
                <a:cubicBezTo>
                  <a:pt x="186832" y="540774"/>
                  <a:pt x="149961" y="589935"/>
                  <a:pt x="120464" y="663677"/>
                </a:cubicBezTo>
                <a:cubicBezTo>
                  <a:pt x="90967" y="737419"/>
                  <a:pt x="31974" y="914400"/>
                  <a:pt x="31974" y="914400"/>
                </a:cubicBezTo>
                <a:cubicBezTo>
                  <a:pt x="17226" y="966019"/>
                  <a:pt x="-31936" y="921774"/>
                  <a:pt x="31974" y="973393"/>
                </a:cubicBezTo>
                <a:cubicBezTo>
                  <a:pt x="95884" y="1025012"/>
                  <a:pt x="307277" y="1145458"/>
                  <a:pt x="415432" y="1224116"/>
                </a:cubicBezTo>
                <a:cubicBezTo>
                  <a:pt x="523587" y="1302774"/>
                  <a:pt x="585039" y="1376516"/>
                  <a:pt x="680903" y="1445342"/>
                </a:cubicBezTo>
                <a:cubicBezTo>
                  <a:pt x="776768" y="1514168"/>
                  <a:pt x="919335" y="1575620"/>
                  <a:pt x="990619" y="1637071"/>
                </a:cubicBezTo>
                <a:cubicBezTo>
                  <a:pt x="1061903" y="1698523"/>
                  <a:pt x="1066819" y="1767348"/>
                  <a:pt x="1108606" y="1814051"/>
                </a:cubicBezTo>
                <a:cubicBezTo>
                  <a:pt x="1150393" y="1860754"/>
                  <a:pt x="1179890" y="1929580"/>
                  <a:pt x="1241342" y="1917290"/>
                </a:cubicBezTo>
                <a:cubicBezTo>
                  <a:pt x="1302794" y="1905000"/>
                  <a:pt x="1423239" y="1782096"/>
                  <a:pt x="1477316" y="1740309"/>
                </a:cubicBezTo>
                <a:cubicBezTo>
                  <a:pt x="1531393" y="1698522"/>
                  <a:pt x="1536309" y="1686231"/>
                  <a:pt x="1565806" y="1666567"/>
                </a:cubicBezTo>
                <a:cubicBezTo>
                  <a:pt x="1595303" y="1646903"/>
                  <a:pt x="1624800" y="1634612"/>
                  <a:pt x="1654297" y="1622322"/>
                </a:cubicBezTo>
              </a:path>
            </a:pathLst>
          </a:cu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769510" y="4061996"/>
            <a:ext cx="457200" cy="465759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</a:p>
        </p:txBody>
      </p:sp>
      <p:sp>
        <p:nvSpPr>
          <p:cNvPr id="9" name="Полилиния 8"/>
          <p:cNvSpPr/>
          <p:nvPr/>
        </p:nvSpPr>
        <p:spPr>
          <a:xfrm>
            <a:off x="5834685" y="4630994"/>
            <a:ext cx="1731238" cy="1961777"/>
          </a:xfrm>
          <a:custGeom>
            <a:avLst/>
            <a:gdLst>
              <a:gd name="connsiteX0" fmla="*/ 1731238 w 1731238"/>
              <a:gd name="connsiteY0" fmla="*/ 0 h 1961777"/>
              <a:gd name="connsiteX1" fmla="*/ 1451018 w 1731238"/>
              <a:gd name="connsiteY1" fmla="*/ 176980 h 1961777"/>
              <a:gd name="connsiteX2" fmla="*/ 1362528 w 1731238"/>
              <a:gd name="connsiteY2" fmla="*/ 265471 h 1961777"/>
              <a:gd name="connsiteX3" fmla="*/ 1480515 w 1731238"/>
              <a:gd name="connsiteY3" fmla="*/ 545690 h 1961777"/>
              <a:gd name="connsiteX4" fmla="*/ 1583754 w 1731238"/>
              <a:gd name="connsiteY4" fmla="*/ 973393 h 1961777"/>
              <a:gd name="connsiteX5" fmla="*/ 1465767 w 1731238"/>
              <a:gd name="connsiteY5" fmla="*/ 1342103 h 1961777"/>
              <a:gd name="connsiteX6" fmla="*/ 1082309 w 1731238"/>
              <a:gd name="connsiteY6" fmla="*/ 1755058 h 1961777"/>
              <a:gd name="connsiteX7" fmla="*/ 669354 w 1731238"/>
              <a:gd name="connsiteY7" fmla="*/ 1932038 h 1961777"/>
              <a:gd name="connsiteX8" fmla="*/ 374386 w 1731238"/>
              <a:gd name="connsiteY8" fmla="*/ 1961535 h 1961777"/>
              <a:gd name="connsiteX9" fmla="*/ 197405 w 1731238"/>
              <a:gd name="connsiteY9" fmla="*/ 1932038 h 1961777"/>
              <a:gd name="connsiteX10" fmla="*/ 123663 w 1731238"/>
              <a:gd name="connsiteY10" fmla="*/ 1873045 h 1961777"/>
              <a:gd name="connsiteX11" fmla="*/ 64670 w 1731238"/>
              <a:gd name="connsiteY11" fmla="*/ 1710812 h 1961777"/>
              <a:gd name="connsiteX12" fmla="*/ 5676 w 1731238"/>
              <a:gd name="connsiteY12" fmla="*/ 1474838 h 1961777"/>
              <a:gd name="connsiteX13" fmla="*/ 5676 w 1731238"/>
              <a:gd name="connsiteY13" fmla="*/ 1283109 h 196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31238" h="1961777">
                <a:moveTo>
                  <a:pt x="1731238" y="0"/>
                </a:moveTo>
                <a:cubicBezTo>
                  <a:pt x="1621854" y="66367"/>
                  <a:pt x="1512470" y="132735"/>
                  <a:pt x="1451018" y="176980"/>
                </a:cubicBezTo>
                <a:cubicBezTo>
                  <a:pt x="1389566" y="221225"/>
                  <a:pt x="1357612" y="204019"/>
                  <a:pt x="1362528" y="265471"/>
                </a:cubicBezTo>
                <a:cubicBezTo>
                  <a:pt x="1367444" y="326923"/>
                  <a:pt x="1443644" y="427703"/>
                  <a:pt x="1480515" y="545690"/>
                </a:cubicBezTo>
                <a:cubicBezTo>
                  <a:pt x="1517386" y="663677"/>
                  <a:pt x="1586212" y="840658"/>
                  <a:pt x="1583754" y="973393"/>
                </a:cubicBezTo>
                <a:cubicBezTo>
                  <a:pt x="1581296" y="1106128"/>
                  <a:pt x="1549341" y="1211826"/>
                  <a:pt x="1465767" y="1342103"/>
                </a:cubicBezTo>
                <a:cubicBezTo>
                  <a:pt x="1382193" y="1472380"/>
                  <a:pt x="1215045" y="1656735"/>
                  <a:pt x="1082309" y="1755058"/>
                </a:cubicBezTo>
                <a:cubicBezTo>
                  <a:pt x="949573" y="1853381"/>
                  <a:pt x="787341" y="1897625"/>
                  <a:pt x="669354" y="1932038"/>
                </a:cubicBezTo>
                <a:cubicBezTo>
                  <a:pt x="551367" y="1966451"/>
                  <a:pt x="453044" y="1961535"/>
                  <a:pt x="374386" y="1961535"/>
                </a:cubicBezTo>
                <a:cubicBezTo>
                  <a:pt x="295728" y="1961535"/>
                  <a:pt x="239192" y="1946786"/>
                  <a:pt x="197405" y="1932038"/>
                </a:cubicBezTo>
                <a:cubicBezTo>
                  <a:pt x="155618" y="1917290"/>
                  <a:pt x="145785" y="1909916"/>
                  <a:pt x="123663" y="1873045"/>
                </a:cubicBezTo>
                <a:cubicBezTo>
                  <a:pt x="101540" y="1836174"/>
                  <a:pt x="84334" y="1777180"/>
                  <a:pt x="64670" y="1710812"/>
                </a:cubicBezTo>
                <a:cubicBezTo>
                  <a:pt x="45006" y="1644444"/>
                  <a:pt x="15508" y="1546122"/>
                  <a:pt x="5676" y="1474838"/>
                </a:cubicBezTo>
                <a:cubicBezTo>
                  <a:pt x="-4156" y="1403554"/>
                  <a:pt x="760" y="1343331"/>
                  <a:pt x="5676" y="1283109"/>
                </a:cubicBezTo>
              </a:path>
            </a:pathLst>
          </a:custGeom>
          <a:noFill/>
          <a:ln w="38100"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123471" y="6128075"/>
            <a:ext cx="884903" cy="398207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513784" y="6169226"/>
            <a:ext cx="899652" cy="58993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40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9513784" y="5400692"/>
            <a:ext cx="899652" cy="589935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0122746" y="4630994"/>
            <a:ext cx="899652" cy="589935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45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0670905" y="5378074"/>
            <a:ext cx="899652" cy="589935"/>
          </a:xfrm>
          <a:prstGeom prst="ellipse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10670905" y="6181605"/>
            <a:ext cx="899652" cy="589935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59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54957" y="783191"/>
            <a:ext cx="288878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зеленого замка до голубого протяженность дороги на 5 км больше, чем от желтого до зеленого. Сколько км придется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ехать карете от зеленого замка до голубого?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075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arm8.staticflickr.com/7675/17090472372_aeda6ed2d4_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" b="6831"/>
          <a:stretch/>
        </p:blipFill>
        <p:spPr bwMode="auto">
          <a:xfrm>
            <a:off x="0" y="0"/>
            <a:ext cx="946426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9155575" y="630792"/>
            <a:ext cx="2891381" cy="353609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1607574" y="3008671"/>
            <a:ext cx="4616671" cy="1053325"/>
          </a:xfrm>
          <a:custGeom>
            <a:avLst/>
            <a:gdLst>
              <a:gd name="connsiteX0" fmla="*/ 0 w 4616671"/>
              <a:gd name="connsiteY0" fmla="*/ 0 h 1053325"/>
              <a:gd name="connsiteX1" fmla="*/ 221226 w 4616671"/>
              <a:gd name="connsiteY1" fmla="*/ 294968 h 1053325"/>
              <a:gd name="connsiteX2" fmla="*/ 575187 w 4616671"/>
              <a:gd name="connsiteY2" fmla="*/ 530942 h 1053325"/>
              <a:gd name="connsiteX3" fmla="*/ 840658 w 4616671"/>
              <a:gd name="connsiteY3" fmla="*/ 722671 h 1053325"/>
              <a:gd name="connsiteX4" fmla="*/ 1091381 w 4616671"/>
              <a:gd name="connsiteY4" fmla="*/ 899652 h 1053325"/>
              <a:gd name="connsiteX5" fmla="*/ 1887794 w 4616671"/>
              <a:gd name="connsiteY5" fmla="*/ 1047135 h 1053325"/>
              <a:gd name="connsiteX6" fmla="*/ 2654710 w 4616671"/>
              <a:gd name="connsiteY6" fmla="*/ 1017639 h 1053325"/>
              <a:gd name="connsiteX7" fmla="*/ 3318387 w 4616671"/>
              <a:gd name="connsiteY7" fmla="*/ 943897 h 1053325"/>
              <a:gd name="connsiteX8" fmla="*/ 3819832 w 4616671"/>
              <a:gd name="connsiteY8" fmla="*/ 929148 h 1053325"/>
              <a:gd name="connsiteX9" fmla="*/ 4188542 w 4616671"/>
              <a:gd name="connsiteY9" fmla="*/ 958645 h 1053325"/>
              <a:gd name="connsiteX10" fmla="*/ 4336026 w 4616671"/>
              <a:gd name="connsiteY10" fmla="*/ 973394 h 1053325"/>
              <a:gd name="connsiteX11" fmla="*/ 4439265 w 4616671"/>
              <a:gd name="connsiteY11" fmla="*/ 752168 h 1053325"/>
              <a:gd name="connsiteX12" fmla="*/ 4586749 w 4616671"/>
              <a:gd name="connsiteY12" fmla="*/ 427703 h 1053325"/>
              <a:gd name="connsiteX13" fmla="*/ 4616245 w 4616671"/>
              <a:gd name="connsiteY13" fmla="*/ 162232 h 1053325"/>
              <a:gd name="connsiteX14" fmla="*/ 4601497 w 4616671"/>
              <a:gd name="connsiteY14" fmla="*/ 14748 h 1053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16671" h="1053325">
                <a:moveTo>
                  <a:pt x="0" y="0"/>
                </a:moveTo>
                <a:cubicBezTo>
                  <a:pt x="62681" y="103239"/>
                  <a:pt x="125362" y="206478"/>
                  <a:pt x="221226" y="294968"/>
                </a:cubicBezTo>
                <a:cubicBezTo>
                  <a:pt x="317090" y="383458"/>
                  <a:pt x="471948" y="459658"/>
                  <a:pt x="575187" y="530942"/>
                </a:cubicBezTo>
                <a:cubicBezTo>
                  <a:pt x="678426" y="602226"/>
                  <a:pt x="840658" y="722671"/>
                  <a:pt x="840658" y="722671"/>
                </a:cubicBezTo>
                <a:cubicBezTo>
                  <a:pt x="926690" y="784123"/>
                  <a:pt x="916858" y="845575"/>
                  <a:pt x="1091381" y="899652"/>
                </a:cubicBezTo>
                <a:cubicBezTo>
                  <a:pt x="1265904" y="953729"/>
                  <a:pt x="1627239" y="1027471"/>
                  <a:pt x="1887794" y="1047135"/>
                </a:cubicBezTo>
                <a:cubicBezTo>
                  <a:pt x="2148349" y="1066799"/>
                  <a:pt x="2416278" y="1034845"/>
                  <a:pt x="2654710" y="1017639"/>
                </a:cubicBezTo>
                <a:cubicBezTo>
                  <a:pt x="2893142" y="1000433"/>
                  <a:pt x="3124200" y="958646"/>
                  <a:pt x="3318387" y="943897"/>
                </a:cubicBezTo>
                <a:cubicBezTo>
                  <a:pt x="3512574" y="929148"/>
                  <a:pt x="3674806" y="926690"/>
                  <a:pt x="3819832" y="929148"/>
                </a:cubicBezTo>
                <a:cubicBezTo>
                  <a:pt x="3964858" y="931606"/>
                  <a:pt x="4102510" y="951271"/>
                  <a:pt x="4188542" y="958645"/>
                </a:cubicBezTo>
                <a:cubicBezTo>
                  <a:pt x="4274574" y="966019"/>
                  <a:pt x="4294239" y="1007807"/>
                  <a:pt x="4336026" y="973394"/>
                </a:cubicBezTo>
                <a:cubicBezTo>
                  <a:pt x="4377813" y="938981"/>
                  <a:pt x="4397478" y="843116"/>
                  <a:pt x="4439265" y="752168"/>
                </a:cubicBezTo>
                <a:cubicBezTo>
                  <a:pt x="4481052" y="661220"/>
                  <a:pt x="4557252" y="526026"/>
                  <a:pt x="4586749" y="427703"/>
                </a:cubicBezTo>
                <a:cubicBezTo>
                  <a:pt x="4616246" y="329380"/>
                  <a:pt x="4613787" y="231058"/>
                  <a:pt x="4616245" y="162232"/>
                </a:cubicBezTo>
                <a:cubicBezTo>
                  <a:pt x="4618703" y="93406"/>
                  <a:pt x="4610100" y="54077"/>
                  <a:pt x="4601497" y="14748"/>
                </a:cubicBezTo>
              </a:path>
            </a:pathLst>
          </a:cu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104" name="Picture 8" descr="http://clipart.coolclips.com/480/vectors/tf05196/CoolClips_vc0195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455" y="3146184"/>
            <a:ext cx="1490135" cy="91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4304466" y="3429000"/>
            <a:ext cx="884903" cy="398207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36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5985368" y="2993923"/>
            <a:ext cx="1654297" cy="1918735"/>
          </a:xfrm>
          <a:custGeom>
            <a:avLst/>
            <a:gdLst>
              <a:gd name="connsiteX0" fmla="*/ 223703 w 1654297"/>
              <a:gd name="connsiteY0" fmla="*/ 0 h 1918735"/>
              <a:gd name="connsiteX1" fmla="*/ 253200 w 1654297"/>
              <a:gd name="connsiteY1" fmla="*/ 250722 h 1918735"/>
              <a:gd name="connsiteX2" fmla="*/ 208955 w 1654297"/>
              <a:gd name="connsiteY2" fmla="*/ 471948 h 1918735"/>
              <a:gd name="connsiteX3" fmla="*/ 120464 w 1654297"/>
              <a:gd name="connsiteY3" fmla="*/ 663677 h 1918735"/>
              <a:gd name="connsiteX4" fmla="*/ 31974 w 1654297"/>
              <a:gd name="connsiteY4" fmla="*/ 914400 h 1918735"/>
              <a:gd name="connsiteX5" fmla="*/ 31974 w 1654297"/>
              <a:gd name="connsiteY5" fmla="*/ 973393 h 1918735"/>
              <a:gd name="connsiteX6" fmla="*/ 415432 w 1654297"/>
              <a:gd name="connsiteY6" fmla="*/ 1224116 h 1918735"/>
              <a:gd name="connsiteX7" fmla="*/ 680903 w 1654297"/>
              <a:gd name="connsiteY7" fmla="*/ 1445342 h 1918735"/>
              <a:gd name="connsiteX8" fmla="*/ 990619 w 1654297"/>
              <a:gd name="connsiteY8" fmla="*/ 1637071 h 1918735"/>
              <a:gd name="connsiteX9" fmla="*/ 1108606 w 1654297"/>
              <a:gd name="connsiteY9" fmla="*/ 1814051 h 1918735"/>
              <a:gd name="connsiteX10" fmla="*/ 1241342 w 1654297"/>
              <a:gd name="connsiteY10" fmla="*/ 1917290 h 1918735"/>
              <a:gd name="connsiteX11" fmla="*/ 1477316 w 1654297"/>
              <a:gd name="connsiteY11" fmla="*/ 1740309 h 1918735"/>
              <a:gd name="connsiteX12" fmla="*/ 1565806 w 1654297"/>
              <a:gd name="connsiteY12" fmla="*/ 1666567 h 1918735"/>
              <a:gd name="connsiteX13" fmla="*/ 1654297 w 1654297"/>
              <a:gd name="connsiteY13" fmla="*/ 1622322 h 1918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54297" h="1918735">
                <a:moveTo>
                  <a:pt x="223703" y="0"/>
                </a:moveTo>
                <a:cubicBezTo>
                  <a:pt x="239680" y="86032"/>
                  <a:pt x="255658" y="172064"/>
                  <a:pt x="253200" y="250722"/>
                </a:cubicBezTo>
                <a:cubicBezTo>
                  <a:pt x="250742" y="329380"/>
                  <a:pt x="231078" y="403122"/>
                  <a:pt x="208955" y="471948"/>
                </a:cubicBezTo>
                <a:cubicBezTo>
                  <a:pt x="186832" y="540774"/>
                  <a:pt x="149961" y="589935"/>
                  <a:pt x="120464" y="663677"/>
                </a:cubicBezTo>
                <a:cubicBezTo>
                  <a:pt x="90967" y="737419"/>
                  <a:pt x="31974" y="914400"/>
                  <a:pt x="31974" y="914400"/>
                </a:cubicBezTo>
                <a:cubicBezTo>
                  <a:pt x="17226" y="966019"/>
                  <a:pt x="-31936" y="921774"/>
                  <a:pt x="31974" y="973393"/>
                </a:cubicBezTo>
                <a:cubicBezTo>
                  <a:pt x="95884" y="1025012"/>
                  <a:pt x="307277" y="1145458"/>
                  <a:pt x="415432" y="1224116"/>
                </a:cubicBezTo>
                <a:cubicBezTo>
                  <a:pt x="523587" y="1302774"/>
                  <a:pt x="585039" y="1376516"/>
                  <a:pt x="680903" y="1445342"/>
                </a:cubicBezTo>
                <a:cubicBezTo>
                  <a:pt x="776768" y="1514168"/>
                  <a:pt x="919335" y="1575620"/>
                  <a:pt x="990619" y="1637071"/>
                </a:cubicBezTo>
                <a:cubicBezTo>
                  <a:pt x="1061903" y="1698523"/>
                  <a:pt x="1066819" y="1767348"/>
                  <a:pt x="1108606" y="1814051"/>
                </a:cubicBezTo>
                <a:cubicBezTo>
                  <a:pt x="1150393" y="1860754"/>
                  <a:pt x="1179890" y="1929580"/>
                  <a:pt x="1241342" y="1917290"/>
                </a:cubicBezTo>
                <a:cubicBezTo>
                  <a:pt x="1302794" y="1905000"/>
                  <a:pt x="1423239" y="1782096"/>
                  <a:pt x="1477316" y="1740309"/>
                </a:cubicBezTo>
                <a:cubicBezTo>
                  <a:pt x="1531393" y="1698522"/>
                  <a:pt x="1536309" y="1686231"/>
                  <a:pt x="1565806" y="1666567"/>
                </a:cubicBezTo>
                <a:cubicBezTo>
                  <a:pt x="1595303" y="1646903"/>
                  <a:pt x="1624800" y="1634612"/>
                  <a:pt x="1654297" y="1622322"/>
                </a:cubicBezTo>
              </a:path>
            </a:pathLst>
          </a:cu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769510" y="4061996"/>
            <a:ext cx="457200" cy="465759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</a:p>
        </p:txBody>
      </p:sp>
      <p:sp>
        <p:nvSpPr>
          <p:cNvPr id="9" name="Полилиния 8"/>
          <p:cNvSpPr/>
          <p:nvPr/>
        </p:nvSpPr>
        <p:spPr>
          <a:xfrm>
            <a:off x="5834685" y="4630994"/>
            <a:ext cx="1731238" cy="1961777"/>
          </a:xfrm>
          <a:custGeom>
            <a:avLst/>
            <a:gdLst>
              <a:gd name="connsiteX0" fmla="*/ 1731238 w 1731238"/>
              <a:gd name="connsiteY0" fmla="*/ 0 h 1961777"/>
              <a:gd name="connsiteX1" fmla="*/ 1451018 w 1731238"/>
              <a:gd name="connsiteY1" fmla="*/ 176980 h 1961777"/>
              <a:gd name="connsiteX2" fmla="*/ 1362528 w 1731238"/>
              <a:gd name="connsiteY2" fmla="*/ 265471 h 1961777"/>
              <a:gd name="connsiteX3" fmla="*/ 1480515 w 1731238"/>
              <a:gd name="connsiteY3" fmla="*/ 545690 h 1961777"/>
              <a:gd name="connsiteX4" fmla="*/ 1583754 w 1731238"/>
              <a:gd name="connsiteY4" fmla="*/ 973393 h 1961777"/>
              <a:gd name="connsiteX5" fmla="*/ 1465767 w 1731238"/>
              <a:gd name="connsiteY5" fmla="*/ 1342103 h 1961777"/>
              <a:gd name="connsiteX6" fmla="*/ 1082309 w 1731238"/>
              <a:gd name="connsiteY6" fmla="*/ 1755058 h 1961777"/>
              <a:gd name="connsiteX7" fmla="*/ 669354 w 1731238"/>
              <a:gd name="connsiteY7" fmla="*/ 1932038 h 1961777"/>
              <a:gd name="connsiteX8" fmla="*/ 374386 w 1731238"/>
              <a:gd name="connsiteY8" fmla="*/ 1961535 h 1961777"/>
              <a:gd name="connsiteX9" fmla="*/ 197405 w 1731238"/>
              <a:gd name="connsiteY9" fmla="*/ 1932038 h 1961777"/>
              <a:gd name="connsiteX10" fmla="*/ 123663 w 1731238"/>
              <a:gd name="connsiteY10" fmla="*/ 1873045 h 1961777"/>
              <a:gd name="connsiteX11" fmla="*/ 64670 w 1731238"/>
              <a:gd name="connsiteY11" fmla="*/ 1710812 h 1961777"/>
              <a:gd name="connsiteX12" fmla="*/ 5676 w 1731238"/>
              <a:gd name="connsiteY12" fmla="*/ 1474838 h 1961777"/>
              <a:gd name="connsiteX13" fmla="*/ 5676 w 1731238"/>
              <a:gd name="connsiteY13" fmla="*/ 1283109 h 196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31238" h="1961777">
                <a:moveTo>
                  <a:pt x="1731238" y="0"/>
                </a:moveTo>
                <a:cubicBezTo>
                  <a:pt x="1621854" y="66367"/>
                  <a:pt x="1512470" y="132735"/>
                  <a:pt x="1451018" y="176980"/>
                </a:cubicBezTo>
                <a:cubicBezTo>
                  <a:pt x="1389566" y="221225"/>
                  <a:pt x="1357612" y="204019"/>
                  <a:pt x="1362528" y="265471"/>
                </a:cubicBezTo>
                <a:cubicBezTo>
                  <a:pt x="1367444" y="326923"/>
                  <a:pt x="1443644" y="427703"/>
                  <a:pt x="1480515" y="545690"/>
                </a:cubicBezTo>
                <a:cubicBezTo>
                  <a:pt x="1517386" y="663677"/>
                  <a:pt x="1586212" y="840658"/>
                  <a:pt x="1583754" y="973393"/>
                </a:cubicBezTo>
                <a:cubicBezTo>
                  <a:pt x="1581296" y="1106128"/>
                  <a:pt x="1549341" y="1211826"/>
                  <a:pt x="1465767" y="1342103"/>
                </a:cubicBezTo>
                <a:cubicBezTo>
                  <a:pt x="1382193" y="1472380"/>
                  <a:pt x="1215045" y="1656735"/>
                  <a:pt x="1082309" y="1755058"/>
                </a:cubicBezTo>
                <a:cubicBezTo>
                  <a:pt x="949573" y="1853381"/>
                  <a:pt x="787341" y="1897625"/>
                  <a:pt x="669354" y="1932038"/>
                </a:cubicBezTo>
                <a:cubicBezTo>
                  <a:pt x="551367" y="1966451"/>
                  <a:pt x="453044" y="1961535"/>
                  <a:pt x="374386" y="1961535"/>
                </a:cubicBezTo>
                <a:cubicBezTo>
                  <a:pt x="295728" y="1961535"/>
                  <a:pt x="239192" y="1946786"/>
                  <a:pt x="197405" y="1932038"/>
                </a:cubicBezTo>
                <a:cubicBezTo>
                  <a:pt x="155618" y="1917290"/>
                  <a:pt x="145785" y="1909916"/>
                  <a:pt x="123663" y="1873045"/>
                </a:cubicBezTo>
                <a:cubicBezTo>
                  <a:pt x="101540" y="1836174"/>
                  <a:pt x="84334" y="1777180"/>
                  <a:pt x="64670" y="1710812"/>
                </a:cubicBezTo>
                <a:cubicBezTo>
                  <a:pt x="45006" y="1644444"/>
                  <a:pt x="15508" y="1546122"/>
                  <a:pt x="5676" y="1474838"/>
                </a:cubicBezTo>
                <a:cubicBezTo>
                  <a:pt x="-4156" y="1403554"/>
                  <a:pt x="760" y="1343331"/>
                  <a:pt x="5676" y="1283109"/>
                </a:cubicBezTo>
              </a:path>
            </a:pathLst>
          </a:custGeom>
          <a:noFill/>
          <a:ln w="38100"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123471" y="6128075"/>
            <a:ext cx="884903" cy="398207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513784" y="6169226"/>
            <a:ext cx="899652" cy="58993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40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9513784" y="5400692"/>
            <a:ext cx="899652" cy="589935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0122746" y="4630994"/>
            <a:ext cx="899652" cy="589935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45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0670905" y="5378074"/>
            <a:ext cx="899652" cy="589935"/>
          </a:xfrm>
          <a:prstGeom prst="ellipse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10670905" y="6181605"/>
            <a:ext cx="899652" cy="589935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59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4129548" y="5914103"/>
            <a:ext cx="1829941" cy="689487"/>
          </a:xfrm>
          <a:custGeom>
            <a:avLst/>
            <a:gdLst>
              <a:gd name="connsiteX0" fmla="*/ 1740310 w 1829941"/>
              <a:gd name="connsiteY0" fmla="*/ 0 h 689487"/>
              <a:gd name="connsiteX1" fmla="*/ 1814052 w 1829941"/>
              <a:gd name="connsiteY1" fmla="*/ 442452 h 689487"/>
              <a:gd name="connsiteX2" fmla="*/ 1799304 w 1829941"/>
              <a:gd name="connsiteY2" fmla="*/ 663678 h 689487"/>
              <a:gd name="connsiteX3" fmla="*/ 1504336 w 1829941"/>
              <a:gd name="connsiteY3" fmla="*/ 678426 h 689487"/>
              <a:gd name="connsiteX4" fmla="*/ 1238865 w 1829941"/>
              <a:gd name="connsiteY4" fmla="*/ 604684 h 689487"/>
              <a:gd name="connsiteX5" fmla="*/ 988142 w 1829941"/>
              <a:gd name="connsiteY5" fmla="*/ 530942 h 689487"/>
              <a:gd name="connsiteX6" fmla="*/ 825910 w 1829941"/>
              <a:gd name="connsiteY6" fmla="*/ 471949 h 689487"/>
              <a:gd name="connsiteX7" fmla="*/ 707923 w 1829941"/>
              <a:gd name="connsiteY7" fmla="*/ 471949 h 689487"/>
              <a:gd name="connsiteX8" fmla="*/ 471949 w 1829941"/>
              <a:gd name="connsiteY8" fmla="*/ 412955 h 689487"/>
              <a:gd name="connsiteX9" fmla="*/ 368710 w 1829941"/>
              <a:gd name="connsiteY9" fmla="*/ 353962 h 689487"/>
              <a:gd name="connsiteX10" fmla="*/ 221226 w 1829941"/>
              <a:gd name="connsiteY10" fmla="*/ 265471 h 689487"/>
              <a:gd name="connsiteX11" fmla="*/ 147484 w 1829941"/>
              <a:gd name="connsiteY11" fmla="*/ 206478 h 689487"/>
              <a:gd name="connsiteX12" fmla="*/ 0 w 1829941"/>
              <a:gd name="connsiteY12" fmla="*/ 162232 h 689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9941" h="689487">
                <a:moveTo>
                  <a:pt x="1740310" y="0"/>
                </a:moveTo>
                <a:cubicBezTo>
                  <a:pt x="1772265" y="165919"/>
                  <a:pt x="1804220" y="331839"/>
                  <a:pt x="1814052" y="442452"/>
                </a:cubicBezTo>
                <a:cubicBezTo>
                  <a:pt x="1823884" y="553065"/>
                  <a:pt x="1850923" y="624349"/>
                  <a:pt x="1799304" y="663678"/>
                </a:cubicBezTo>
                <a:cubicBezTo>
                  <a:pt x="1747685" y="703007"/>
                  <a:pt x="1597742" y="688258"/>
                  <a:pt x="1504336" y="678426"/>
                </a:cubicBezTo>
                <a:cubicBezTo>
                  <a:pt x="1410929" y="668594"/>
                  <a:pt x="1238865" y="604684"/>
                  <a:pt x="1238865" y="604684"/>
                </a:cubicBezTo>
                <a:cubicBezTo>
                  <a:pt x="1152833" y="580103"/>
                  <a:pt x="1056968" y="553064"/>
                  <a:pt x="988142" y="530942"/>
                </a:cubicBezTo>
                <a:cubicBezTo>
                  <a:pt x="919316" y="508820"/>
                  <a:pt x="872613" y="481781"/>
                  <a:pt x="825910" y="471949"/>
                </a:cubicBezTo>
                <a:cubicBezTo>
                  <a:pt x="779207" y="462117"/>
                  <a:pt x="766916" y="481781"/>
                  <a:pt x="707923" y="471949"/>
                </a:cubicBezTo>
                <a:cubicBezTo>
                  <a:pt x="648929" y="462117"/>
                  <a:pt x="528484" y="432619"/>
                  <a:pt x="471949" y="412955"/>
                </a:cubicBezTo>
                <a:cubicBezTo>
                  <a:pt x="415414" y="393291"/>
                  <a:pt x="410497" y="378543"/>
                  <a:pt x="368710" y="353962"/>
                </a:cubicBezTo>
                <a:cubicBezTo>
                  <a:pt x="326923" y="329381"/>
                  <a:pt x="258097" y="290052"/>
                  <a:pt x="221226" y="265471"/>
                </a:cubicBezTo>
                <a:cubicBezTo>
                  <a:pt x="184355" y="240890"/>
                  <a:pt x="184355" y="223684"/>
                  <a:pt x="147484" y="206478"/>
                </a:cubicBezTo>
                <a:cubicBezTo>
                  <a:pt x="110613" y="189272"/>
                  <a:pt x="55306" y="175752"/>
                  <a:pt x="0" y="162232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4151646" y="6293402"/>
            <a:ext cx="457200" cy="465759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254958" y="1073558"/>
            <a:ext cx="288878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голубого замка до синего карета едет в 7 раз меньше, чем от зеленого замка до голубого. Сколько км придется ехать карете от голубого замка до синего?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14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arm8.staticflickr.com/7675/17090472372_aeda6ed2d4_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" b="6831"/>
          <a:stretch/>
        </p:blipFill>
        <p:spPr bwMode="auto">
          <a:xfrm>
            <a:off x="0" y="0"/>
            <a:ext cx="946426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9155575" y="630792"/>
            <a:ext cx="2891381" cy="353609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1607574" y="3008671"/>
            <a:ext cx="4616671" cy="1053325"/>
          </a:xfrm>
          <a:custGeom>
            <a:avLst/>
            <a:gdLst>
              <a:gd name="connsiteX0" fmla="*/ 0 w 4616671"/>
              <a:gd name="connsiteY0" fmla="*/ 0 h 1053325"/>
              <a:gd name="connsiteX1" fmla="*/ 221226 w 4616671"/>
              <a:gd name="connsiteY1" fmla="*/ 294968 h 1053325"/>
              <a:gd name="connsiteX2" fmla="*/ 575187 w 4616671"/>
              <a:gd name="connsiteY2" fmla="*/ 530942 h 1053325"/>
              <a:gd name="connsiteX3" fmla="*/ 840658 w 4616671"/>
              <a:gd name="connsiteY3" fmla="*/ 722671 h 1053325"/>
              <a:gd name="connsiteX4" fmla="*/ 1091381 w 4616671"/>
              <a:gd name="connsiteY4" fmla="*/ 899652 h 1053325"/>
              <a:gd name="connsiteX5" fmla="*/ 1887794 w 4616671"/>
              <a:gd name="connsiteY5" fmla="*/ 1047135 h 1053325"/>
              <a:gd name="connsiteX6" fmla="*/ 2654710 w 4616671"/>
              <a:gd name="connsiteY6" fmla="*/ 1017639 h 1053325"/>
              <a:gd name="connsiteX7" fmla="*/ 3318387 w 4616671"/>
              <a:gd name="connsiteY7" fmla="*/ 943897 h 1053325"/>
              <a:gd name="connsiteX8" fmla="*/ 3819832 w 4616671"/>
              <a:gd name="connsiteY8" fmla="*/ 929148 h 1053325"/>
              <a:gd name="connsiteX9" fmla="*/ 4188542 w 4616671"/>
              <a:gd name="connsiteY9" fmla="*/ 958645 h 1053325"/>
              <a:gd name="connsiteX10" fmla="*/ 4336026 w 4616671"/>
              <a:gd name="connsiteY10" fmla="*/ 973394 h 1053325"/>
              <a:gd name="connsiteX11" fmla="*/ 4439265 w 4616671"/>
              <a:gd name="connsiteY11" fmla="*/ 752168 h 1053325"/>
              <a:gd name="connsiteX12" fmla="*/ 4586749 w 4616671"/>
              <a:gd name="connsiteY12" fmla="*/ 427703 h 1053325"/>
              <a:gd name="connsiteX13" fmla="*/ 4616245 w 4616671"/>
              <a:gd name="connsiteY13" fmla="*/ 162232 h 1053325"/>
              <a:gd name="connsiteX14" fmla="*/ 4601497 w 4616671"/>
              <a:gd name="connsiteY14" fmla="*/ 14748 h 1053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16671" h="1053325">
                <a:moveTo>
                  <a:pt x="0" y="0"/>
                </a:moveTo>
                <a:cubicBezTo>
                  <a:pt x="62681" y="103239"/>
                  <a:pt x="125362" y="206478"/>
                  <a:pt x="221226" y="294968"/>
                </a:cubicBezTo>
                <a:cubicBezTo>
                  <a:pt x="317090" y="383458"/>
                  <a:pt x="471948" y="459658"/>
                  <a:pt x="575187" y="530942"/>
                </a:cubicBezTo>
                <a:cubicBezTo>
                  <a:pt x="678426" y="602226"/>
                  <a:pt x="840658" y="722671"/>
                  <a:pt x="840658" y="722671"/>
                </a:cubicBezTo>
                <a:cubicBezTo>
                  <a:pt x="926690" y="784123"/>
                  <a:pt x="916858" y="845575"/>
                  <a:pt x="1091381" y="899652"/>
                </a:cubicBezTo>
                <a:cubicBezTo>
                  <a:pt x="1265904" y="953729"/>
                  <a:pt x="1627239" y="1027471"/>
                  <a:pt x="1887794" y="1047135"/>
                </a:cubicBezTo>
                <a:cubicBezTo>
                  <a:pt x="2148349" y="1066799"/>
                  <a:pt x="2416278" y="1034845"/>
                  <a:pt x="2654710" y="1017639"/>
                </a:cubicBezTo>
                <a:cubicBezTo>
                  <a:pt x="2893142" y="1000433"/>
                  <a:pt x="3124200" y="958646"/>
                  <a:pt x="3318387" y="943897"/>
                </a:cubicBezTo>
                <a:cubicBezTo>
                  <a:pt x="3512574" y="929148"/>
                  <a:pt x="3674806" y="926690"/>
                  <a:pt x="3819832" y="929148"/>
                </a:cubicBezTo>
                <a:cubicBezTo>
                  <a:pt x="3964858" y="931606"/>
                  <a:pt x="4102510" y="951271"/>
                  <a:pt x="4188542" y="958645"/>
                </a:cubicBezTo>
                <a:cubicBezTo>
                  <a:pt x="4274574" y="966019"/>
                  <a:pt x="4294239" y="1007807"/>
                  <a:pt x="4336026" y="973394"/>
                </a:cubicBezTo>
                <a:cubicBezTo>
                  <a:pt x="4377813" y="938981"/>
                  <a:pt x="4397478" y="843116"/>
                  <a:pt x="4439265" y="752168"/>
                </a:cubicBezTo>
                <a:cubicBezTo>
                  <a:pt x="4481052" y="661220"/>
                  <a:pt x="4557252" y="526026"/>
                  <a:pt x="4586749" y="427703"/>
                </a:cubicBezTo>
                <a:cubicBezTo>
                  <a:pt x="4616246" y="329380"/>
                  <a:pt x="4613787" y="231058"/>
                  <a:pt x="4616245" y="162232"/>
                </a:cubicBezTo>
                <a:cubicBezTo>
                  <a:pt x="4618703" y="93406"/>
                  <a:pt x="4610100" y="54077"/>
                  <a:pt x="4601497" y="14748"/>
                </a:cubicBezTo>
              </a:path>
            </a:pathLst>
          </a:cu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104" name="Picture 8" descr="http://clipart.coolclips.com/480/vectors/tf05196/CoolClips_vc0195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455" y="3146184"/>
            <a:ext cx="1490135" cy="91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4304466" y="3429000"/>
            <a:ext cx="884903" cy="398207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36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5985368" y="2993923"/>
            <a:ext cx="1654297" cy="1918735"/>
          </a:xfrm>
          <a:custGeom>
            <a:avLst/>
            <a:gdLst>
              <a:gd name="connsiteX0" fmla="*/ 223703 w 1654297"/>
              <a:gd name="connsiteY0" fmla="*/ 0 h 1918735"/>
              <a:gd name="connsiteX1" fmla="*/ 253200 w 1654297"/>
              <a:gd name="connsiteY1" fmla="*/ 250722 h 1918735"/>
              <a:gd name="connsiteX2" fmla="*/ 208955 w 1654297"/>
              <a:gd name="connsiteY2" fmla="*/ 471948 h 1918735"/>
              <a:gd name="connsiteX3" fmla="*/ 120464 w 1654297"/>
              <a:gd name="connsiteY3" fmla="*/ 663677 h 1918735"/>
              <a:gd name="connsiteX4" fmla="*/ 31974 w 1654297"/>
              <a:gd name="connsiteY4" fmla="*/ 914400 h 1918735"/>
              <a:gd name="connsiteX5" fmla="*/ 31974 w 1654297"/>
              <a:gd name="connsiteY5" fmla="*/ 973393 h 1918735"/>
              <a:gd name="connsiteX6" fmla="*/ 415432 w 1654297"/>
              <a:gd name="connsiteY6" fmla="*/ 1224116 h 1918735"/>
              <a:gd name="connsiteX7" fmla="*/ 680903 w 1654297"/>
              <a:gd name="connsiteY7" fmla="*/ 1445342 h 1918735"/>
              <a:gd name="connsiteX8" fmla="*/ 990619 w 1654297"/>
              <a:gd name="connsiteY8" fmla="*/ 1637071 h 1918735"/>
              <a:gd name="connsiteX9" fmla="*/ 1108606 w 1654297"/>
              <a:gd name="connsiteY9" fmla="*/ 1814051 h 1918735"/>
              <a:gd name="connsiteX10" fmla="*/ 1241342 w 1654297"/>
              <a:gd name="connsiteY10" fmla="*/ 1917290 h 1918735"/>
              <a:gd name="connsiteX11" fmla="*/ 1477316 w 1654297"/>
              <a:gd name="connsiteY11" fmla="*/ 1740309 h 1918735"/>
              <a:gd name="connsiteX12" fmla="*/ 1565806 w 1654297"/>
              <a:gd name="connsiteY12" fmla="*/ 1666567 h 1918735"/>
              <a:gd name="connsiteX13" fmla="*/ 1654297 w 1654297"/>
              <a:gd name="connsiteY13" fmla="*/ 1622322 h 1918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54297" h="1918735">
                <a:moveTo>
                  <a:pt x="223703" y="0"/>
                </a:moveTo>
                <a:cubicBezTo>
                  <a:pt x="239680" y="86032"/>
                  <a:pt x="255658" y="172064"/>
                  <a:pt x="253200" y="250722"/>
                </a:cubicBezTo>
                <a:cubicBezTo>
                  <a:pt x="250742" y="329380"/>
                  <a:pt x="231078" y="403122"/>
                  <a:pt x="208955" y="471948"/>
                </a:cubicBezTo>
                <a:cubicBezTo>
                  <a:pt x="186832" y="540774"/>
                  <a:pt x="149961" y="589935"/>
                  <a:pt x="120464" y="663677"/>
                </a:cubicBezTo>
                <a:cubicBezTo>
                  <a:pt x="90967" y="737419"/>
                  <a:pt x="31974" y="914400"/>
                  <a:pt x="31974" y="914400"/>
                </a:cubicBezTo>
                <a:cubicBezTo>
                  <a:pt x="17226" y="966019"/>
                  <a:pt x="-31936" y="921774"/>
                  <a:pt x="31974" y="973393"/>
                </a:cubicBezTo>
                <a:cubicBezTo>
                  <a:pt x="95884" y="1025012"/>
                  <a:pt x="307277" y="1145458"/>
                  <a:pt x="415432" y="1224116"/>
                </a:cubicBezTo>
                <a:cubicBezTo>
                  <a:pt x="523587" y="1302774"/>
                  <a:pt x="585039" y="1376516"/>
                  <a:pt x="680903" y="1445342"/>
                </a:cubicBezTo>
                <a:cubicBezTo>
                  <a:pt x="776768" y="1514168"/>
                  <a:pt x="919335" y="1575620"/>
                  <a:pt x="990619" y="1637071"/>
                </a:cubicBezTo>
                <a:cubicBezTo>
                  <a:pt x="1061903" y="1698523"/>
                  <a:pt x="1066819" y="1767348"/>
                  <a:pt x="1108606" y="1814051"/>
                </a:cubicBezTo>
                <a:cubicBezTo>
                  <a:pt x="1150393" y="1860754"/>
                  <a:pt x="1179890" y="1929580"/>
                  <a:pt x="1241342" y="1917290"/>
                </a:cubicBezTo>
                <a:cubicBezTo>
                  <a:pt x="1302794" y="1905000"/>
                  <a:pt x="1423239" y="1782096"/>
                  <a:pt x="1477316" y="1740309"/>
                </a:cubicBezTo>
                <a:cubicBezTo>
                  <a:pt x="1531393" y="1698522"/>
                  <a:pt x="1536309" y="1686231"/>
                  <a:pt x="1565806" y="1666567"/>
                </a:cubicBezTo>
                <a:cubicBezTo>
                  <a:pt x="1595303" y="1646903"/>
                  <a:pt x="1624800" y="1634612"/>
                  <a:pt x="1654297" y="1622322"/>
                </a:cubicBezTo>
              </a:path>
            </a:pathLst>
          </a:cu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769510" y="4061996"/>
            <a:ext cx="457200" cy="465759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</a:p>
        </p:txBody>
      </p:sp>
      <p:sp>
        <p:nvSpPr>
          <p:cNvPr id="9" name="Полилиния 8"/>
          <p:cNvSpPr/>
          <p:nvPr/>
        </p:nvSpPr>
        <p:spPr>
          <a:xfrm>
            <a:off x="5834685" y="4630994"/>
            <a:ext cx="1731238" cy="1961777"/>
          </a:xfrm>
          <a:custGeom>
            <a:avLst/>
            <a:gdLst>
              <a:gd name="connsiteX0" fmla="*/ 1731238 w 1731238"/>
              <a:gd name="connsiteY0" fmla="*/ 0 h 1961777"/>
              <a:gd name="connsiteX1" fmla="*/ 1451018 w 1731238"/>
              <a:gd name="connsiteY1" fmla="*/ 176980 h 1961777"/>
              <a:gd name="connsiteX2" fmla="*/ 1362528 w 1731238"/>
              <a:gd name="connsiteY2" fmla="*/ 265471 h 1961777"/>
              <a:gd name="connsiteX3" fmla="*/ 1480515 w 1731238"/>
              <a:gd name="connsiteY3" fmla="*/ 545690 h 1961777"/>
              <a:gd name="connsiteX4" fmla="*/ 1583754 w 1731238"/>
              <a:gd name="connsiteY4" fmla="*/ 973393 h 1961777"/>
              <a:gd name="connsiteX5" fmla="*/ 1465767 w 1731238"/>
              <a:gd name="connsiteY5" fmla="*/ 1342103 h 1961777"/>
              <a:gd name="connsiteX6" fmla="*/ 1082309 w 1731238"/>
              <a:gd name="connsiteY6" fmla="*/ 1755058 h 1961777"/>
              <a:gd name="connsiteX7" fmla="*/ 669354 w 1731238"/>
              <a:gd name="connsiteY7" fmla="*/ 1932038 h 1961777"/>
              <a:gd name="connsiteX8" fmla="*/ 374386 w 1731238"/>
              <a:gd name="connsiteY8" fmla="*/ 1961535 h 1961777"/>
              <a:gd name="connsiteX9" fmla="*/ 197405 w 1731238"/>
              <a:gd name="connsiteY9" fmla="*/ 1932038 h 1961777"/>
              <a:gd name="connsiteX10" fmla="*/ 123663 w 1731238"/>
              <a:gd name="connsiteY10" fmla="*/ 1873045 h 1961777"/>
              <a:gd name="connsiteX11" fmla="*/ 64670 w 1731238"/>
              <a:gd name="connsiteY11" fmla="*/ 1710812 h 1961777"/>
              <a:gd name="connsiteX12" fmla="*/ 5676 w 1731238"/>
              <a:gd name="connsiteY12" fmla="*/ 1474838 h 1961777"/>
              <a:gd name="connsiteX13" fmla="*/ 5676 w 1731238"/>
              <a:gd name="connsiteY13" fmla="*/ 1283109 h 196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31238" h="1961777">
                <a:moveTo>
                  <a:pt x="1731238" y="0"/>
                </a:moveTo>
                <a:cubicBezTo>
                  <a:pt x="1621854" y="66367"/>
                  <a:pt x="1512470" y="132735"/>
                  <a:pt x="1451018" y="176980"/>
                </a:cubicBezTo>
                <a:cubicBezTo>
                  <a:pt x="1389566" y="221225"/>
                  <a:pt x="1357612" y="204019"/>
                  <a:pt x="1362528" y="265471"/>
                </a:cubicBezTo>
                <a:cubicBezTo>
                  <a:pt x="1367444" y="326923"/>
                  <a:pt x="1443644" y="427703"/>
                  <a:pt x="1480515" y="545690"/>
                </a:cubicBezTo>
                <a:cubicBezTo>
                  <a:pt x="1517386" y="663677"/>
                  <a:pt x="1586212" y="840658"/>
                  <a:pt x="1583754" y="973393"/>
                </a:cubicBezTo>
                <a:cubicBezTo>
                  <a:pt x="1581296" y="1106128"/>
                  <a:pt x="1549341" y="1211826"/>
                  <a:pt x="1465767" y="1342103"/>
                </a:cubicBezTo>
                <a:cubicBezTo>
                  <a:pt x="1382193" y="1472380"/>
                  <a:pt x="1215045" y="1656735"/>
                  <a:pt x="1082309" y="1755058"/>
                </a:cubicBezTo>
                <a:cubicBezTo>
                  <a:pt x="949573" y="1853381"/>
                  <a:pt x="787341" y="1897625"/>
                  <a:pt x="669354" y="1932038"/>
                </a:cubicBezTo>
                <a:cubicBezTo>
                  <a:pt x="551367" y="1966451"/>
                  <a:pt x="453044" y="1961535"/>
                  <a:pt x="374386" y="1961535"/>
                </a:cubicBezTo>
                <a:cubicBezTo>
                  <a:pt x="295728" y="1961535"/>
                  <a:pt x="239192" y="1946786"/>
                  <a:pt x="197405" y="1932038"/>
                </a:cubicBezTo>
                <a:cubicBezTo>
                  <a:pt x="155618" y="1917290"/>
                  <a:pt x="145785" y="1909916"/>
                  <a:pt x="123663" y="1873045"/>
                </a:cubicBezTo>
                <a:cubicBezTo>
                  <a:pt x="101540" y="1836174"/>
                  <a:pt x="84334" y="1777180"/>
                  <a:pt x="64670" y="1710812"/>
                </a:cubicBezTo>
                <a:cubicBezTo>
                  <a:pt x="45006" y="1644444"/>
                  <a:pt x="15508" y="1546122"/>
                  <a:pt x="5676" y="1474838"/>
                </a:cubicBezTo>
                <a:cubicBezTo>
                  <a:pt x="-4156" y="1403554"/>
                  <a:pt x="760" y="1343331"/>
                  <a:pt x="5676" y="1283109"/>
                </a:cubicBezTo>
              </a:path>
            </a:pathLst>
          </a:custGeom>
          <a:noFill/>
          <a:ln w="38100"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123471" y="6128075"/>
            <a:ext cx="884903" cy="398207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513784" y="6169226"/>
            <a:ext cx="899652" cy="58993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40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9513784" y="5400692"/>
            <a:ext cx="899652" cy="589935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0122746" y="4630994"/>
            <a:ext cx="899652" cy="589935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45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0670905" y="5378074"/>
            <a:ext cx="899652" cy="589935"/>
          </a:xfrm>
          <a:prstGeom prst="ellipse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10670905" y="6181605"/>
            <a:ext cx="899652" cy="589935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23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4129548" y="5914103"/>
            <a:ext cx="1829941" cy="689487"/>
          </a:xfrm>
          <a:custGeom>
            <a:avLst/>
            <a:gdLst>
              <a:gd name="connsiteX0" fmla="*/ 1740310 w 1829941"/>
              <a:gd name="connsiteY0" fmla="*/ 0 h 689487"/>
              <a:gd name="connsiteX1" fmla="*/ 1814052 w 1829941"/>
              <a:gd name="connsiteY1" fmla="*/ 442452 h 689487"/>
              <a:gd name="connsiteX2" fmla="*/ 1799304 w 1829941"/>
              <a:gd name="connsiteY2" fmla="*/ 663678 h 689487"/>
              <a:gd name="connsiteX3" fmla="*/ 1504336 w 1829941"/>
              <a:gd name="connsiteY3" fmla="*/ 678426 h 689487"/>
              <a:gd name="connsiteX4" fmla="*/ 1238865 w 1829941"/>
              <a:gd name="connsiteY4" fmla="*/ 604684 h 689487"/>
              <a:gd name="connsiteX5" fmla="*/ 988142 w 1829941"/>
              <a:gd name="connsiteY5" fmla="*/ 530942 h 689487"/>
              <a:gd name="connsiteX6" fmla="*/ 825910 w 1829941"/>
              <a:gd name="connsiteY6" fmla="*/ 471949 h 689487"/>
              <a:gd name="connsiteX7" fmla="*/ 707923 w 1829941"/>
              <a:gd name="connsiteY7" fmla="*/ 471949 h 689487"/>
              <a:gd name="connsiteX8" fmla="*/ 471949 w 1829941"/>
              <a:gd name="connsiteY8" fmla="*/ 412955 h 689487"/>
              <a:gd name="connsiteX9" fmla="*/ 368710 w 1829941"/>
              <a:gd name="connsiteY9" fmla="*/ 353962 h 689487"/>
              <a:gd name="connsiteX10" fmla="*/ 221226 w 1829941"/>
              <a:gd name="connsiteY10" fmla="*/ 265471 h 689487"/>
              <a:gd name="connsiteX11" fmla="*/ 147484 w 1829941"/>
              <a:gd name="connsiteY11" fmla="*/ 206478 h 689487"/>
              <a:gd name="connsiteX12" fmla="*/ 0 w 1829941"/>
              <a:gd name="connsiteY12" fmla="*/ 162232 h 689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9941" h="689487">
                <a:moveTo>
                  <a:pt x="1740310" y="0"/>
                </a:moveTo>
                <a:cubicBezTo>
                  <a:pt x="1772265" y="165919"/>
                  <a:pt x="1804220" y="331839"/>
                  <a:pt x="1814052" y="442452"/>
                </a:cubicBezTo>
                <a:cubicBezTo>
                  <a:pt x="1823884" y="553065"/>
                  <a:pt x="1850923" y="624349"/>
                  <a:pt x="1799304" y="663678"/>
                </a:cubicBezTo>
                <a:cubicBezTo>
                  <a:pt x="1747685" y="703007"/>
                  <a:pt x="1597742" y="688258"/>
                  <a:pt x="1504336" y="678426"/>
                </a:cubicBezTo>
                <a:cubicBezTo>
                  <a:pt x="1410929" y="668594"/>
                  <a:pt x="1238865" y="604684"/>
                  <a:pt x="1238865" y="604684"/>
                </a:cubicBezTo>
                <a:cubicBezTo>
                  <a:pt x="1152833" y="580103"/>
                  <a:pt x="1056968" y="553064"/>
                  <a:pt x="988142" y="530942"/>
                </a:cubicBezTo>
                <a:cubicBezTo>
                  <a:pt x="919316" y="508820"/>
                  <a:pt x="872613" y="481781"/>
                  <a:pt x="825910" y="471949"/>
                </a:cubicBezTo>
                <a:cubicBezTo>
                  <a:pt x="779207" y="462117"/>
                  <a:pt x="766916" y="481781"/>
                  <a:pt x="707923" y="471949"/>
                </a:cubicBezTo>
                <a:cubicBezTo>
                  <a:pt x="648929" y="462117"/>
                  <a:pt x="528484" y="432619"/>
                  <a:pt x="471949" y="412955"/>
                </a:cubicBezTo>
                <a:cubicBezTo>
                  <a:pt x="415414" y="393291"/>
                  <a:pt x="410497" y="378543"/>
                  <a:pt x="368710" y="353962"/>
                </a:cubicBezTo>
                <a:cubicBezTo>
                  <a:pt x="326923" y="329381"/>
                  <a:pt x="258097" y="290052"/>
                  <a:pt x="221226" y="265471"/>
                </a:cubicBezTo>
                <a:cubicBezTo>
                  <a:pt x="184355" y="240890"/>
                  <a:pt x="184355" y="223684"/>
                  <a:pt x="147484" y="206478"/>
                </a:cubicBezTo>
                <a:cubicBezTo>
                  <a:pt x="110613" y="189272"/>
                  <a:pt x="55306" y="175752"/>
                  <a:pt x="0" y="162232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4151646" y="6293402"/>
            <a:ext cx="457200" cy="465759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1327355" y="4402578"/>
            <a:ext cx="3712194" cy="1996228"/>
          </a:xfrm>
          <a:custGeom>
            <a:avLst/>
            <a:gdLst>
              <a:gd name="connsiteX0" fmla="*/ 2861187 w 3712194"/>
              <a:gd name="connsiteY0" fmla="*/ 1659009 h 1996228"/>
              <a:gd name="connsiteX1" fmla="*/ 3097161 w 3712194"/>
              <a:gd name="connsiteY1" fmla="*/ 1835990 h 1996228"/>
              <a:gd name="connsiteX2" fmla="*/ 3377380 w 3712194"/>
              <a:gd name="connsiteY2" fmla="*/ 1939228 h 1996228"/>
              <a:gd name="connsiteX3" fmla="*/ 3524864 w 3712194"/>
              <a:gd name="connsiteY3" fmla="*/ 1983474 h 1996228"/>
              <a:gd name="connsiteX4" fmla="*/ 3687097 w 3712194"/>
              <a:gd name="connsiteY4" fmla="*/ 1983474 h 1996228"/>
              <a:gd name="connsiteX5" fmla="*/ 3687097 w 3712194"/>
              <a:gd name="connsiteY5" fmla="*/ 1835990 h 1996228"/>
              <a:gd name="connsiteX6" fmla="*/ 3451122 w 3712194"/>
              <a:gd name="connsiteY6" fmla="*/ 1437783 h 1996228"/>
              <a:gd name="connsiteX7" fmla="*/ 3274142 w 3712194"/>
              <a:gd name="connsiteY7" fmla="*/ 1024828 h 1996228"/>
              <a:gd name="connsiteX8" fmla="*/ 3052916 w 3712194"/>
              <a:gd name="connsiteY8" fmla="*/ 567628 h 1996228"/>
              <a:gd name="connsiteX9" fmla="*/ 2875935 w 3712194"/>
              <a:gd name="connsiteY9" fmla="*/ 316906 h 1996228"/>
              <a:gd name="connsiteX10" fmla="*/ 2492477 w 3712194"/>
              <a:gd name="connsiteY10" fmla="*/ 95680 h 1996228"/>
              <a:gd name="connsiteX11" fmla="*/ 2227006 w 3712194"/>
              <a:gd name="connsiteY11" fmla="*/ 21938 h 1996228"/>
              <a:gd name="connsiteX12" fmla="*/ 1946787 w 3712194"/>
              <a:gd name="connsiteY12" fmla="*/ 7190 h 1996228"/>
              <a:gd name="connsiteX13" fmla="*/ 1710813 w 3712194"/>
              <a:gd name="connsiteY13" fmla="*/ 125177 h 1996228"/>
              <a:gd name="connsiteX14" fmla="*/ 1578077 w 3712194"/>
              <a:gd name="connsiteY14" fmla="*/ 243164 h 1996228"/>
              <a:gd name="connsiteX15" fmla="*/ 1415845 w 3712194"/>
              <a:gd name="connsiteY15" fmla="*/ 405396 h 1996228"/>
              <a:gd name="connsiteX16" fmla="*/ 1342103 w 3712194"/>
              <a:gd name="connsiteY16" fmla="*/ 552880 h 1996228"/>
              <a:gd name="connsiteX17" fmla="*/ 1165122 w 3712194"/>
              <a:gd name="connsiteY17" fmla="*/ 906841 h 1996228"/>
              <a:gd name="connsiteX18" fmla="*/ 1076632 w 3712194"/>
              <a:gd name="connsiteY18" fmla="*/ 1201809 h 1996228"/>
              <a:gd name="connsiteX19" fmla="*/ 870155 w 3712194"/>
              <a:gd name="connsiteY19" fmla="*/ 1437783 h 1996228"/>
              <a:gd name="connsiteX20" fmla="*/ 707922 w 3712194"/>
              <a:gd name="connsiteY20" fmla="*/ 1673757 h 1996228"/>
              <a:gd name="connsiteX21" fmla="*/ 383458 w 3712194"/>
              <a:gd name="connsiteY21" fmla="*/ 1806493 h 1996228"/>
              <a:gd name="connsiteX22" fmla="*/ 235974 w 3712194"/>
              <a:gd name="connsiteY22" fmla="*/ 1806493 h 1996228"/>
              <a:gd name="connsiteX23" fmla="*/ 117987 w 3712194"/>
              <a:gd name="connsiteY23" fmla="*/ 1629512 h 1996228"/>
              <a:gd name="connsiteX24" fmla="*/ 29497 w 3712194"/>
              <a:gd name="connsiteY24" fmla="*/ 1378790 h 1996228"/>
              <a:gd name="connsiteX25" fmla="*/ 0 w 3712194"/>
              <a:gd name="connsiteY25" fmla="*/ 1187061 h 1996228"/>
              <a:gd name="connsiteX26" fmla="*/ 29497 w 3712194"/>
              <a:gd name="connsiteY26" fmla="*/ 1083822 h 1996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712194" h="1996228">
                <a:moveTo>
                  <a:pt x="2861187" y="1659009"/>
                </a:moveTo>
                <a:cubicBezTo>
                  <a:pt x="2936158" y="1724148"/>
                  <a:pt x="3011129" y="1789287"/>
                  <a:pt x="3097161" y="1835990"/>
                </a:cubicBezTo>
                <a:cubicBezTo>
                  <a:pt x="3183193" y="1882693"/>
                  <a:pt x="3306096" y="1914647"/>
                  <a:pt x="3377380" y="1939228"/>
                </a:cubicBezTo>
                <a:cubicBezTo>
                  <a:pt x="3448664" y="1963809"/>
                  <a:pt x="3473245" y="1976100"/>
                  <a:pt x="3524864" y="1983474"/>
                </a:cubicBezTo>
                <a:cubicBezTo>
                  <a:pt x="3576484" y="1990848"/>
                  <a:pt x="3660058" y="2008055"/>
                  <a:pt x="3687097" y="1983474"/>
                </a:cubicBezTo>
                <a:cubicBezTo>
                  <a:pt x="3714136" y="1958893"/>
                  <a:pt x="3726426" y="1926938"/>
                  <a:pt x="3687097" y="1835990"/>
                </a:cubicBezTo>
                <a:cubicBezTo>
                  <a:pt x="3647768" y="1745042"/>
                  <a:pt x="3519948" y="1572977"/>
                  <a:pt x="3451122" y="1437783"/>
                </a:cubicBezTo>
                <a:cubicBezTo>
                  <a:pt x="3382296" y="1302589"/>
                  <a:pt x="3340510" y="1169854"/>
                  <a:pt x="3274142" y="1024828"/>
                </a:cubicBezTo>
                <a:cubicBezTo>
                  <a:pt x="3207774" y="879802"/>
                  <a:pt x="3119284" y="685615"/>
                  <a:pt x="3052916" y="567628"/>
                </a:cubicBezTo>
                <a:cubicBezTo>
                  <a:pt x="2986548" y="449641"/>
                  <a:pt x="2969342" y="395564"/>
                  <a:pt x="2875935" y="316906"/>
                </a:cubicBezTo>
                <a:cubicBezTo>
                  <a:pt x="2782528" y="238248"/>
                  <a:pt x="2600632" y="144841"/>
                  <a:pt x="2492477" y="95680"/>
                </a:cubicBezTo>
                <a:cubicBezTo>
                  <a:pt x="2384322" y="46519"/>
                  <a:pt x="2317954" y="36686"/>
                  <a:pt x="2227006" y="21938"/>
                </a:cubicBezTo>
                <a:cubicBezTo>
                  <a:pt x="2136058" y="7190"/>
                  <a:pt x="2032819" y="-10016"/>
                  <a:pt x="1946787" y="7190"/>
                </a:cubicBezTo>
                <a:cubicBezTo>
                  <a:pt x="1860755" y="24396"/>
                  <a:pt x="1772265" y="85848"/>
                  <a:pt x="1710813" y="125177"/>
                </a:cubicBezTo>
                <a:cubicBezTo>
                  <a:pt x="1649361" y="164506"/>
                  <a:pt x="1627238" y="196461"/>
                  <a:pt x="1578077" y="243164"/>
                </a:cubicBezTo>
                <a:cubicBezTo>
                  <a:pt x="1528916" y="289867"/>
                  <a:pt x="1455174" y="353777"/>
                  <a:pt x="1415845" y="405396"/>
                </a:cubicBezTo>
                <a:cubicBezTo>
                  <a:pt x="1376516" y="457015"/>
                  <a:pt x="1342103" y="552880"/>
                  <a:pt x="1342103" y="552880"/>
                </a:cubicBezTo>
                <a:cubicBezTo>
                  <a:pt x="1300316" y="636454"/>
                  <a:pt x="1209367" y="798686"/>
                  <a:pt x="1165122" y="906841"/>
                </a:cubicBezTo>
                <a:cubicBezTo>
                  <a:pt x="1120877" y="1014996"/>
                  <a:pt x="1125793" y="1113319"/>
                  <a:pt x="1076632" y="1201809"/>
                </a:cubicBezTo>
                <a:cubicBezTo>
                  <a:pt x="1027471" y="1290299"/>
                  <a:pt x="931607" y="1359125"/>
                  <a:pt x="870155" y="1437783"/>
                </a:cubicBezTo>
                <a:cubicBezTo>
                  <a:pt x="808703" y="1516441"/>
                  <a:pt x="789038" y="1612305"/>
                  <a:pt x="707922" y="1673757"/>
                </a:cubicBezTo>
                <a:cubicBezTo>
                  <a:pt x="626806" y="1735209"/>
                  <a:pt x="462116" y="1784370"/>
                  <a:pt x="383458" y="1806493"/>
                </a:cubicBezTo>
                <a:cubicBezTo>
                  <a:pt x="304800" y="1828616"/>
                  <a:pt x="280219" y="1835990"/>
                  <a:pt x="235974" y="1806493"/>
                </a:cubicBezTo>
                <a:cubicBezTo>
                  <a:pt x="191729" y="1776996"/>
                  <a:pt x="152400" y="1700796"/>
                  <a:pt x="117987" y="1629512"/>
                </a:cubicBezTo>
                <a:cubicBezTo>
                  <a:pt x="83574" y="1558228"/>
                  <a:pt x="49161" y="1452532"/>
                  <a:pt x="29497" y="1378790"/>
                </a:cubicBezTo>
                <a:cubicBezTo>
                  <a:pt x="9833" y="1305048"/>
                  <a:pt x="0" y="1236222"/>
                  <a:pt x="0" y="1187061"/>
                </a:cubicBezTo>
                <a:cubicBezTo>
                  <a:pt x="0" y="1137900"/>
                  <a:pt x="14748" y="1110861"/>
                  <a:pt x="29497" y="1083822"/>
                </a:cubicBezTo>
              </a:path>
            </a:pathLst>
          </a:cu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54957" y="783191"/>
            <a:ext cx="288878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 синего замка до фиолетового расстояние такое же, как от желтого до голубого замка. Сколько км придется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ехать карете от синего замка до фиолетового?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638211" y="6186006"/>
            <a:ext cx="884903" cy="398207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23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028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1396" y="2517134"/>
            <a:ext cx="5426037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defTabSz="685800">
              <a:defRPr/>
            </a:pP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 </a:t>
            </a:r>
          </a:p>
          <a:p>
            <a:pPr lvl="0" algn="ctr" defTabSz="685800">
              <a:defRPr/>
            </a:pP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</a:t>
            </a:r>
          </a:p>
          <a:p>
            <a:pPr lvl="0" algn="ctr" defTabSz="685800">
              <a:defRPr/>
            </a:pP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школы № 34 г. Воронежа</a:t>
            </a:r>
          </a:p>
          <a:p>
            <a:pPr lvl="0" algn="ctr" defTabSz="685800">
              <a:defRPr/>
            </a:pPr>
            <a:endParaRPr lang="ru-RU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defTabSz="685800">
              <a:defRPr/>
            </a:pP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 defTabSz="685800">
              <a:defRPr/>
            </a:pPr>
            <a:r>
              <a:rPr lang="ru-RU" sz="3200" b="1" i="1" dirty="0" err="1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Ююкина</a:t>
            </a:r>
            <a:r>
              <a:rPr lang="ru-RU" sz="3200" b="1" i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Елена Алексеевна</a:t>
            </a:r>
            <a:endParaRPr lang="ru-RU" sz="3200" b="1" i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710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6759</TotalTime>
  <Words>174</Words>
  <Application>Microsoft Office PowerPoint</Application>
  <PresentationFormat>Широкоэкранный</PresentationFormat>
  <Paragraphs>53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Helena</dc:creator>
  <cp:lastModifiedBy>Helena</cp:lastModifiedBy>
  <cp:revision>36</cp:revision>
  <dcterms:created xsi:type="dcterms:W3CDTF">2016-11-23T17:36:09Z</dcterms:created>
  <dcterms:modified xsi:type="dcterms:W3CDTF">2018-11-01T18:46:17Z</dcterms:modified>
</cp:coreProperties>
</file>