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9" r:id="rId4"/>
    <p:sldId id="260" r:id="rId5"/>
    <p:sldId id="262" r:id="rId6"/>
    <p:sldId id="264" r:id="rId7"/>
    <p:sldId id="266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>
      <p:cViewPr varScale="1">
        <p:scale>
          <a:sx n="44" d="100"/>
          <a:sy n="44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8;&#1072;&#1090;&#1100;&#1103;&#1085;&#1072;\Desktop\&#1056;&#1072;&#1073;&#1086;&#1095;&#1072;&#1103;\01.%20&#1050;&#1086;&#1085;&#1076;&#1072;&#1082;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avkachudec.ucoz.ru/for" TargetMode="External"/><Relationship Id="rId2" Type="http://schemas.openxmlformats.org/officeDocument/2006/relationships/hyperlink" Target="http://vasily-sergeev.livejournal.com/3111636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liveinternet.ru/users/4396385/page277.html" TargetMode="External"/><Relationship Id="rId4" Type="http://schemas.openxmlformats.org/officeDocument/2006/relationships/hyperlink" Target="http://arttalk.ru/forum/viewtopic.php?t=124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Пришло Рождество,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начинай торжество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517232"/>
            <a:ext cx="4568552" cy="105767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Белодедова Т.В.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музыки МАОУ СОШ №2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Балаково, Саратовской обл.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. Конда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2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В.Л.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Боровиковский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Рождество Христово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3"/>
          <a:stretch>
            <a:fillRect/>
          </a:stretch>
        </p:blipFill>
        <p:spPr bwMode="auto">
          <a:xfrm>
            <a:off x="971600" y="980728"/>
            <a:ext cx="73723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4932040" y="692696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младенец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Спаситель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982998"/>
            <a:ext cx="741682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Тропарь Рождества Христова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молитва, которая читается в храмах в Святой праздник Рождества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i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461318" cy="361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дней от Рождества до Крещения - особенное время,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Святки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51188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Колядки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03" y="1124744"/>
            <a:ext cx="8646177" cy="556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"/>
          <a:stretch>
            <a:fillRect/>
          </a:stretch>
        </p:blipFill>
        <p:spPr bwMode="auto">
          <a:xfrm>
            <a:off x="251520" y="332656"/>
            <a:ext cx="86477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980728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http://vasily-sergeev.livejournal.com/3111636.html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http://lavkachudec.ucoz.ru/for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http://arttalk.ru/forum/viewtopic.php?t=1240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http://www.liveinternet.ru/users/4396385/page277.html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66</Words>
  <Application>Microsoft Office PowerPoint</Application>
  <PresentationFormat>Экран (4:3)</PresentationFormat>
  <Paragraphs>25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Пришло Рождество,                    начинай торжество</vt:lpstr>
      <vt:lpstr>Презентация PowerPoint</vt:lpstr>
      <vt:lpstr>В.Л. Боровиковский  Рождество Христово</vt:lpstr>
      <vt:lpstr>Презентация PowerPoint</vt:lpstr>
      <vt:lpstr>12 дней от Рождества до Крещения - особенное время, Святки</vt:lpstr>
      <vt:lpstr>Колядки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Пришло Рождество,                    начинай торжество</dc:title>
  <dc:creator>555</dc:creator>
  <cp:lastModifiedBy>User</cp:lastModifiedBy>
  <cp:revision>16</cp:revision>
  <dcterms:created xsi:type="dcterms:W3CDTF">2013-05-26T06:37:41Z</dcterms:created>
  <dcterms:modified xsi:type="dcterms:W3CDTF">2018-11-02T12:11:40Z</dcterms:modified>
</cp:coreProperties>
</file>